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2"/>
  </p:notesMasterIdLst>
  <p:handoutMasterIdLst>
    <p:handoutMasterId r:id="rId23"/>
  </p:handoutMasterIdLst>
  <p:sldIdLst>
    <p:sldId id="281" r:id="rId5"/>
    <p:sldId id="283" r:id="rId6"/>
    <p:sldId id="284" r:id="rId7"/>
    <p:sldId id="286" r:id="rId8"/>
    <p:sldId id="287" r:id="rId9"/>
    <p:sldId id="288" r:id="rId10"/>
    <p:sldId id="289" r:id="rId11"/>
    <p:sldId id="290" r:id="rId12"/>
    <p:sldId id="294" r:id="rId13"/>
    <p:sldId id="295" r:id="rId14"/>
    <p:sldId id="296" r:id="rId15"/>
    <p:sldId id="297" r:id="rId16"/>
    <p:sldId id="291" r:id="rId17"/>
    <p:sldId id="293" r:id="rId18"/>
    <p:sldId id="292" r:id="rId19"/>
    <p:sldId id="298" r:id="rId20"/>
    <p:sldId id="285" r:id="rId21"/>
  </p:sldIdLst>
  <p:sldSz cx="9144000" cy="6858000" type="screen4x3"/>
  <p:notesSz cx="7104063" cy="10234613"/>
  <p:custDataLst>
    <p:tags r:id="rId2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1231">
          <p15:clr>
            <a:srgbClr val="A4A3A4"/>
          </p15:clr>
        </p15:guide>
        <p15:guide id="3" orient="horz" pos="3859">
          <p15:clr>
            <a:srgbClr val="A4A3A4"/>
          </p15:clr>
        </p15:guide>
        <p15:guide id="4" pos="2880">
          <p15:clr>
            <a:srgbClr val="A4A3A4"/>
          </p15:clr>
        </p15:guide>
      </p15:sldGuideLst>
    </p:ext>
    <p:ext uri="{2D200454-40CA-4A62-9FC3-DE9A4176ACB9}">
      <p15:notesGuideLst xmlns:p15="http://schemas.microsoft.com/office/powerpoint/2012/main">
        <p15:guide id="1" orient="horz" pos="3224" userDrawn="1">
          <p15:clr>
            <a:srgbClr val="A4A3A4"/>
          </p15:clr>
        </p15:guide>
        <p15:guide id="2" pos="223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F9C8"/>
    <a:srgbClr val="F8E18C"/>
    <a:srgbClr val="F8F38C"/>
    <a:srgbClr val="CAF278"/>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EAA95A1-1E26-4849-8DB0-C9A327C9BD79}" v="96" dt="2021-06-14T06:49:05.817"/>
  </p1510:revLst>
</p1510:revInfo>
</file>

<file path=ppt/tableStyles.xml><?xml version="1.0" encoding="utf-8"?>
<a:tblStyleLst xmlns:a="http://schemas.openxmlformats.org/drawingml/2006/main" def="{5C22544A-7EE6-4342-B048-85BDC9FD1C3A}">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50567" autoAdjust="0"/>
  </p:normalViewPr>
  <p:slideViewPr>
    <p:cSldViewPr snapToGrid="0">
      <p:cViewPr varScale="1">
        <p:scale>
          <a:sx n="72" d="100"/>
          <a:sy n="72" d="100"/>
        </p:scale>
        <p:origin x="1350" y="72"/>
      </p:cViewPr>
      <p:guideLst>
        <p:guide orient="horz" pos="2160"/>
        <p:guide orient="horz" pos="1231"/>
        <p:guide orient="horz" pos="3859"/>
        <p:guide pos="2880"/>
      </p:guideLst>
    </p:cSldViewPr>
  </p:slideViewPr>
  <p:notesTextViewPr>
    <p:cViewPr>
      <p:scale>
        <a:sx n="1" d="1"/>
        <a:sy n="1" d="1"/>
      </p:scale>
      <p:origin x="0" y="0"/>
    </p:cViewPr>
  </p:notesTextViewPr>
  <p:sorterViewPr>
    <p:cViewPr>
      <p:scale>
        <a:sx n="168" d="100"/>
        <a:sy n="168" d="100"/>
      </p:scale>
      <p:origin x="0" y="0"/>
    </p:cViewPr>
  </p:sorterViewPr>
  <p:notesViewPr>
    <p:cSldViewPr snapToGrid="0" showGuides="1">
      <p:cViewPr varScale="1">
        <p:scale>
          <a:sx n="80" d="100"/>
          <a:sy n="80" d="100"/>
        </p:scale>
        <p:origin x="-3174" y="-78"/>
      </p:cViewPr>
      <p:guideLst>
        <p:guide orient="horz" pos="3224"/>
        <p:guide pos="2238"/>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427" cy="511731"/>
          </a:xfrm>
          <a:prstGeom prst="rect">
            <a:avLst/>
          </a:prstGeom>
        </p:spPr>
        <p:txBody>
          <a:bodyPr vert="horz" lIns="99075" tIns="49538" rIns="99075" bIns="49538" rtlCol="0"/>
          <a:lstStyle>
            <a:lvl1pPr algn="l">
              <a:defRPr sz="1300"/>
            </a:lvl1pPr>
          </a:lstStyle>
          <a:p>
            <a:endParaRPr lang="en-US"/>
          </a:p>
        </p:txBody>
      </p:sp>
      <p:sp>
        <p:nvSpPr>
          <p:cNvPr id="3" name="Date Placeholder 2"/>
          <p:cNvSpPr>
            <a:spLocks noGrp="1"/>
          </p:cNvSpPr>
          <p:nvPr>
            <p:ph type="dt" sz="quarter" idx="1"/>
          </p:nvPr>
        </p:nvSpPr>
        <p:spPr>
          <a:xfrm>
            <a:off x="4023992" y="0"/>
            <a:ext cx="3078427" cy="511731"/>
          </a:xfrm>
          <a:prstGeom prst="rect">
            <a:avLst/>
          </a:prstGeom>
        </p:spPr>
        <p:txBody>
          <a:bodyPr vert="horz" lIns="99075" tIns="49538" rIns="99075" bIns="49538" rtlCol="0"/>
          <a:lstStyle>
            <a:lvl1pPr algn="r">
              <a:defRPr sz="1300"/>
            </a:lvl1pPr>
          </a:lstStyle>
          <a:p>
            <a:fld id="{9994F4B9-0189-49FE-A80F-05884EB8C951}" type="datetimeFigureOut">
              <a:rPr lang="en-US" smtClean="0"/>
              <a:pPr/>
              <a:t>6/14/2021</a:t>
            </a:fld>
            <a:endParaRPr lang="en-US"/>
          </a:p>
        </p:txBody>
      </p:sp>
      <p:sp>
        <p:nvSpPr>
          <p:cNvPr id="4" name="Footer Placeholder 3"/>
          <p:cNvSpPr>
            <a:spLocks noGrp="1"/>
          </p:cNvSpPr>
          <p:nvPr>
            <p:ph type="ftr" sz="quarter" idx="2"/>
          </p:nvPr>
        </p:nvSpPr>
        <p:spPr>
          <a:xfrm>
            <a:off x="0" y="9721106"/>
            <a:ext cx="3078427" cy="511731"/>
          </a:xfrm>
          <a:prstGeom prst="rect">
            <a:avLst/>
          </a:prstGeom>
        </p:spPr>
        <p:txBody>
          <a:bodyPr vert="horz" lIns="99075" tIns="49538" rIns="99075" bIns="49538" rtlCol="0" anchor="b"/>
          <a:lstStyle>
            <a:lvl1pPr algn="l">
              <a:defRPr sz="1300"/>
            </a:lvl1pPr>
          </a:lstStyle>
          <a:p>
            <a:endParaRPr lang="en-US"/>
          </a:p>
        </p:txBody>
      </p:sp>
      <p:sp>
        <p:nvSpPr>
          <p:cNvPr id="5" name="Slide Number Placeholder 4"/>
          <p:cNvSpPr>
            <a:spLocks noGrp="1"/>
          </p:cNvSpPr>
          <p:nvPr>
            <p:ph type="sldNum" sz="quarter" idx="3"/>
          </p:nvPr>
        </p:nvSpPr>
        <p:spPr>
          <a:xfrm>
            <a:off x="4023992" y="9721106"/>
            <a:ext cx="3078427" cy="511731"/>
          </a:xfrm>
          <a:prstGeom prst="rect">
            <a:avLst/>
          </a:prstGeom>
        </p:spPr>
        <p:txBody>
          <a:bodyPr vert="horz" lIns="99075" tIns="49538" rIns="99075" bIns="49538" rtlCol="0" anchor="b"/>
          <a:lstStyle>
            <a:lvl1pPr algn="r">
              <a:defRPr sz="1300"/>
            </a:lvl1pPr>
          </a:lstStyle>
          <a:p>
            <a:fld id="{8DF936A4-2C93-48C2-9221-0FDBF7E74F4F}" type="slidenum">
              <a:rPr lang="en-US" smtClean="0"/>
              <a:pPr/>
              <a:t>‹Nº›</a:t>
            </a:fld>
            <a:endParaRPr lang="en-US"/>
          </a:p>
        </p:txBody>
      </p:sp>
    </p:spTree>
    <p:extLst>
      <p:ext uri="{BB962C8B-B14F-4D97-AF65-F5344CB8AC3E}">
        <p14:creationId xmlns:p14="http://schemas.microsoft.com/office/powerpoint/2010/main" val="7524486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427" cy="511731"/>
          </a:xfrm>
          <a:prstGeom prst="rect">
            <a:avLst/>
          </a:prstGeom>
        </p:spPr>
        <p:txBody>
          <a:bodyPr vert="horz" lIns="99075" tIns="49538" rIns="99075" bIns="49538" rtlCol="0"/>
          <a:lstStyle>
            <a:lvl1pPr algn="l">
              <a:defRPr sz="1300"/>
            </a:lvl1pPr>
          </a:lstStyle>
          <a:p>
            <a:endParaRPr lang="en-US"/>
          </a:p>
        </p:txBody>
      </p:sp>
      <p:sp>
        <p:nvSpPr>
          <p:cNvPr id="3" name="Date Placeholder 2"/>
          <p:cNvSpPr>
            <a:spLocks noGrp="1"/>
          </p:cNvSpPr>
          <p:nvPr>
            <p:ph type="dt" idx="1"/>
          </p:nvPr>
        </p:nvSpPr>
        <p:spPr>
          <a:xfrm>
            <a:off x="4023992" y="0"/>
            <a:ext cx="3078427" cy="511731"/>
          </a:xfrm>
          <a:prstGeom prst="rect">
            <a:avLst/>
          </a:prstGeom>
        </p:spPr>
        <p:txBody>
          <a:bodyPr vert="horz" lIns="99075" tIns="49538" rIns="99075" bIns="49538" rtlCol="0"/>
          <a:lstStyle>
            <a:lvl1pPr algn="r">
              <a:defRPr sz="1300"/>
            </a:lvl1pPr>
          </a:lstStyle>
          <a:p>
            <a:fld id="{93176727-6A19-4DE8-B47E-7FD6EA47E672}" type="datetimeFigureOut">
              <a:rPr lang="en-US" smtClean="0"/>
              <a:pPr/>
              <a:t>6/14/2021</a:t>
            </a:fld>
            <a:endParaRPr lang="en-US"/>
          </a:p>
        </p:txBody>
      </p:sp>
      <p:sp>
        <p:nvSpPr>
          <p:cNvPr id="4" name="Slide Image Placeholder 3"/>
          <p:cNvSpPr>
            <a:spLocks noGrp="1" noRot="1" noChangeAspect="1"/>
          </p:cNvSpPr>
          <p:nvPr>
            <p:ph type="sldImg" idx="2"/>
          </p:nvPr>
        </p:nvSpPr>
        <p:spPr>
          <a:xfrm>
            <a:off x="995363" y="768350"/>
            <a:ext cx="5113337" cy="3836988"/>
          </a:xfrm>
          <a:prstGeom prst="rect">
            <a:avLst/>
          </a:prstGeom>
          <a:noFill/>
          <a:ln w="12700">
            <a:solidFill>
              <a:prstClr val="black"/>
            </a:solidFill>
          </a:ln>
        </p:spPr>
        <p:txBody>
          <a:bodyPr vert="horz" lIns="99075" tIns="49538" rIns="99075" bIns="49538" rtlCol="0" anchor="ctr"/>
          <a:lstStyle/>
          <a:p>
            <a:endParaRPr lang="en-US"/>
          </a:p>
        </p:txBody>
      </p:sp>
      <p:sp>
        <p:nvSpPr>
          <p:cNvPr id="5" name="Notes Placeholder 4"/>
          <p:cNvSpPr>
            <a:spLocks noGrp="1"/>
          </p:cNvSpPr>
          <p:nvPr>
            <p:ph type="body" sz="quarter" idx="3"/>
          </p:nvPr>
        </p:nvSpPr>
        <p:spPr>
          <a:xfrm>
            <a:off x="710407" y="4861441"/>
            <a:ext cx="5683250" cy="4605576"/>
          </a:xfrm>
          <a:prstGeom prst="rect">
            <a:avLst/>
          </a:prstGeom>
        </p:spPr>
        <p:txBody>
          <a:bodyPr vert="horz" lIns="99075" tIns="49538" rIns="99075" bIns="4953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721106"/>
            <a:ext cx="3078427" cy="511731"/>
          </a:xfrm>
          <a:prstGeom prst="rect">
            <a:avLst/>
          </a:prstGeom>
        </p:spPr>
        <p:txBody>
          <a:bodyPr vert="horz" lIns="99075" tIns="49538" rIns="99075" bIns="49538" rtlCol="0" anchor="b"/>
          <a:lstStyle>
            <a:lvl1pPr algn="l">
              <a:defRPr sz="1300"/>
            </a:lvl1pPr>
          </a:lstStyle>
          <a:p>
            <a:endParaRPr lang="en-US"/>
          </a:p>
        </p:txBody>
      </p:sp>
      <p:sp>
        <p:nvSpPr>
          <p:cNvPr id="7" name="Slide Number Placeholder 6"/>
          <p:cNvSpPr>
            <a:spLocks noGrp="1"/>
          </p:cNvSpPr>
          <p:nvPr>
            <p:ph type="sldNum" sz="quarter" idx="5"/>
          </p:nvPr>
        </p:nvSpPr>
        <p:spPr>
          <a:xfrm>
            <a:off x="4023992" y="9721106"/>
            <a:ext cx="3078427" cy="511731"/>
          </a:xfrm>
          <a:prstGeom prst="rect">
            <a:avLst/>
          </a:prstGeom>
        </p:spPr>
        <p:txBody>
          <a:bodyPr vert="horz" lIns="99075" tIns="49538" rIns="99075" bIns="49538" rtlCol="0" anchor="b"/>
          <a:lstStyle>
            <a:lvl1pPr algn="r">
              <a:defRPr sz="1300"/>
            </a:lvl1pPr>
          </a:lstStyle>
          <a:p>
            <a:fld id="{095BBE4E-8AFD-45B3-8A52-6FC96354F416}" type="slidenum">
              <a:rPr lang="en-US" smtClean="0"/>
              <a:pPr/>
              <a:t>‹Nº›</a:t>
            </a:fld>
            <a:endParaRPr lang="en-US"/>
          </a:p>
        </p:txBody>
      </p:sp>
    </p:spTree>
    <p:extLst>
      <p:ext uri="{BB962C8B-B14F-4D97-AF65-F5344CB8AC3E}">
        <p14:creationId xmlns:p14="http://schemas.microsoft.com/office/powerpoint/2010/main" val="36033741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defTabSz="990752"/>
            <a:r>
              <a:rPr lang="es-ES_tradnl" sz="1300" b="1" noProof="1">
                <a:latin typeface="Franklin Gothic Book"/>
              </a:rPr>
              <a:t>Praderas</a:t>
            </a:r>
          </a:p>
          <a:p>
            <a:pPr defTabSz="990752"/>
            <a:r>
              <a:rPr lang="es-ES_tradnl" sz="1300" noProof="1">
                <a:latin typeface="Franklin Gothic Book"/>
              </a:rPr>
              <a:t>(Básico)</a:t>
            </a:r>
          </a:p>
          <a:p>
            <a:pPr defTabSz="990752"/>
            <a:endParaRPr lang="es-ES_tradnl" noProof="1"/>
          </a:p>
          <a:p>
            <a:pPr defTabSz="990752"/>
            <a:r>
              <a:rPr lang="es-ES_tradnl" sz="1300" b="1" noProof="1">
                <a:latin typeface="Franklin Gothic Book"/>
              </a:rPr>
              <a:t>Nota: </a:t>
            </a:r>
            <a:r>
              <a:rPr lang="es-ES_tradnl" sz="1300" noProof="1"/>
              <a:t>Esta plantilla se ha optimizado para PowerPoint 2010 y utiliza un fondo de vídeo. Si se utiliza en PowerPoint 2007, los elementos de vídeo se reproducirán, pero todo el contenido estará cubierto por el fondo de vídeo durante la presentación. Si se utiliza en PowerPoint 2003, el vídeo no se reproducirá, pero el marco de póster de los vídeos se conservará como imagen estática. </a:t>
            </a:r>
            <a:br>
              <a:rPr lang="es-ES_tradnl" sz="1300" noProof="1"/>
            </a:br>
            <a:endParaRPr lang="es-ES_tradnl" sz="1300" noProof="1"/>
          </a:p>
          <a:p>
            <a:pPr defTabSz="990752"/>
            <a:r>
              <a:rPr lang="es-ES_tradnl" sz="1300" noProof="1">
                <a:latin typeface="Franklin Gothic Book"/>
              </a:rPr>
              <a:t>El vídeo:</a:t>
            </a:r>
          </a:p>
          <a:p>
            <a:pPr marL="743064" lvl="1" indent="-247688" defTabSz="990752">
              <a:buFont typeface="Constantia"/>
              <a:buAutoNum type="arabicPeriod"/>
            </a:pPr>
            <a:r>
              <a:rPr lang="es-ES_tradnl" sz="1300" noProof="1">
                <a:latin typeface="Franklin Gothic Book"/>
              </a:rPr>
              <a:t>Se reproduce automáticamente tras cada transición de diapositiva.</a:t>
            </a:r>
          </a:p>
          <a:p>
            <a:pPr marL="743064" lvl="1" indent="-247688" defTabSz="990752">
              <a:buFont typeface="Constantia"/>
              <a:buAutoNum type="arabicPeriod"/>
            </a:pPr>
            <a:r>
              <a:rPr lang="es-ES_tradnl" sz="1300" noProof="1">
                <a:latin typeface="Franklin Gothic Book"/>
              </a:rPr>
              <a:t>Tiene una duración de 30 segundos.</a:t>
            </a:r>
          </a:p>
          <a:p>
            <a:pPr marL="743064" lvl="1" indent="-247688" defTabSz="990752">
              <a:buFont typeface="Constantia"/>
              <a:buAutoNum type="arabicPeriod"/>
            </a:pPr>
            <a:r>
              <a:rPr lang="es-ES_tradnl" sz="1300" noProof="1">
                <a:latin typeface="Franklin Gothic Book"/>
              </a:rPr>
              <a:t>Entra en bucle para una reproducción infinita.</a:t>
            </a:r>
            <a:br>
              <a:rPr lang="es-ES_tradnl" sz="1300" noProof="1">
                <a:latin typeface="Franklin Gothic Book"/>
              </a:rPr>
            </a:br>
            <a:endParaRPr lang="es-ES_tradnl" sz="1300" noProof="1">
              <a:latin typeface="Franklin Gothic Book"/>
            </a:endParaRPr>
          </a:p>
          <a:p>
            <a:pPr defTabSz="990752"/>
            <a:r>
              <a:rPr lang="es-ES_tradnl" sz="1300" noProof="1">
                <a:latin typeface="Franklin Gothic Book"/>
              </a:rPr>
              <a:t>Para agregar diapositivas o modificar el diseño, haga lo siguiente:</a:t>
            </a:r>
          </a:p>
          <a:p>
            <a:pPr marL="743064" lvl="1" indent="-247688" defTabSz="990752">
              <a:buFont typeface="Constantia"/>
              <a:buAutoNum type="arabicPeriod"/>
            </a:pPr>
            <a:r>
              <a:rPr lang="es-ES_tradnl" sz="1300" noProof="1">
                <a:latin typeface="Franklin Gothic Book"/>
              </a:rPr>
              <a:t>Para agregar una nueva diapositiva, en la pestaña </a:t>
            </a:r>
            <a:r>
              <a:rPr lang="es-ES_tradnl" sz="1300" b="1" noProof="1">
                <a:latin typeface="Franklin Gothic Book"/>
              </a:rPr>
              <a:t>Inicio</a:t>
            </a:r>
            <a:r>
              <a:rPr lang="es-ES_tradnl" sz="1300" noProof="1">
                <a:latin typeface="Franklin Gothic Book"/>
              </a:rPr>
              <a:t>, en el grupo </a:t>
            </a:r>
            <a:r>
              <a:rPr lang="es-ES_tradnl" sz="1300" b="1" noProof="1">
                <a:latin typeface="Franklin Gothic Book"/>
              </a:rPr>
              <a:t>Diapositivas</a:t>
            </a:r>
            <a:r>
              <a:rPr lang="es-ES_tradnl" sz="1300" noProof="1">
                <a:latin typeface="Franklin Gothic Book"/>
              </a:rPr>
              <a:t>, haga clic en la flecha situada debajo de </a:t>
            </a:r>
            <a:r>
              <a:rPr lang="es-ES_tradnl" sz="1300" b="1" noProof="1">
                <a:latin typeface="Franklin Gothic Book"/>
              </a:rPr>
              <a:t>Nueva diapositiva</a:t>
            </a:r>
            <a:r>
              <a:rPr lang="es-ES_tradnl" sz="1300" noProof="1">
                <a:latin typeface="Franklin Gothic Book"/>
              </a:rPr>
              <a:t> y, a continuación, en </a:t>
            </a:r>
            <a:r>
              <a:rPr lang="es-ES_tradnl" sz="1300" b="1" noProof="1">
                <a:latin typeface="Franklin Gothic Book"/>
              </a:rPr>
              <a:t>Tema de fondo en movimiento</a:t>
            </a:r>
            <a:r>
              <a:rPr lang="es-ES_tradnl" sz="1300" noProof="1">
                <a:latin typeface="Franklin Gothic Book"/>
              </a:rPr>
              <a:t> seleccione el diseño deseado.</a:t>
            </a:r>
          </a:p>
          <a:p>
            <a:pPr marL="743064" lvl="1" indent="-247688" defTabSz="990752">
              <a:buFont typeface="Constantia"/>
              <a:buAutoNum type="arabicPeriod"/>
            </a:pPr>
            <a:r>
              <a:rPr lang="es-ES_tradnl" sz="1300" noProof="1">
                <a:latin typeface="Franklin Gothic Book"/>
              </a:rPr>
              <a:t>Para modificar el diseño de una diapositiva existente, en la pestaña </a:t>
            </a:r>
            <a:r>
              <a:rPr lang="es-ES_tradnl" sz="1300" b="1" noProof="1">
                <a:latin typeface="Franklin Gothic Book"/>
              </a:rPr>
              <a:t>Inicio</a:t>
            </a:r>
            <a:r>
              <a:rPr lang="es-ES_tradnl" sz="1300" noProof="1">
                <a:latin typeface="Franklin Gothic Book"/>
              </a:rPr>
              <a:t>, en el grupo </a:t>
            </a:r>
            <a:r>
              <a:rPr lang="es-ES_tradnl" sz="1300" b="1" noProof="1">
                <a:latin typeface="Franklin Gothic Book"/>
              </a:rPr>
              <a:t>Diapositivas</a:t>
            </a:r>
            <a:r>
              <a:rPr lang="es-ES_tradnl" sz="1300" noProof="1">
                <a:latin typeface="Franklin Gothic Book"/>
              </a:rPr>
              <a:t>, haga clic en </a:t>
            </a:r>
            <a:r>
              <a:rPr lang="es-ES_tradnl" sz="1300" b="1" noProof="1">
                <a:latin typeface="Franklin Gothic Book"/>
              </a:rPr>
              <a:t>Diseño</a:t>
            </a:r>
            <a:r>
              <a:rPr lang="es-ES_tradnl" sz="1300" noProof="1">
                <a:latin typeface="Franklin Gothic Book"/>
              </a:rPr>
              <a:t> y, a continuación, seleccione el diseño deseado.</a:t>
            </a:r>
          </a:p>
          <a:p>
            <a:pPr marL="247688" indent="-247688" defTabSz="990752">
              <a:buFont typeface="Constantia"/>
              <a:buAutoNum type="arabicPeriod"/>
            </a:pPr>
            <a:endParaRPr lang="es-ES_tradnl" noProof="1">
              <a:latin typeface="+mn-lt"/>
              <a:ea typeface="+mn-ea"/>
              <a:cs typeface="+mn-cs"/>
            </a:endParaRPr>
          </a:p>
          <a:p>
            <a:pPr defTabSz="990752">
              <a:lnSpc>
                <a:spcPct val="115000"/>
              </a:lnSpc>
              <a:spcAft>
                <a:spcPts val="1084"/>
              </a:spcAft>
            </a:pPr>
            <a:r>
              <a:rPr lang="es-ES_tradnl" sz="1300" noProof="1">
                <a:latin typeface="Calibri"/>
                <a:cs typeface="Times New Roman"/>
              </a:rPr>
              <a:t>Esta plantilla utiliza la </a:t>
            </a:r>
            <a:r>
              <a:rPr lang="es-ES_tradnl" sz="1300" b="1" noProof="1">
                <a:latin typeface="Calibri"/>
                <a:cs typeface="Times New Roman"/>
              </a:rPr>
              <a:t>Fuente de tema</a:t>
            </a:r>
            <a:r>
              <a:rPr lang="es-ES_tradnl" sz="1300" noProof="1">
                <a:latin typeface="Calibri"/>
                <a:cs typeface="Times New Roman"/>
              </a:rPr>
              <a:t> </a:t>
            </a:r>
            <a:r>
              <a:rPr lang="es-ES_tradnl" altLang="zh-TW" sz="1300" noProof="1">
                <a:latin typeface="Calibri"/>
                <a:cs typeface="Times New Roman"/>
              </a:rPr>
              <a:t>„</a:t>
            </a:r>
            <a:r>
              <a:rPr lang="es-ES_tradnl" sz="1300" noProof="1">
                <a:latin typeface="Calibri"/>
                <a:cs typeface="Times New Roman"/>
              </a:rPr>
              <a:t>Chincheta</a:t>
            </a:r>
            <a:r>
              <a:rPr lang="es-ES_tradnl" altLang="zh-TW" sz="1300" noProof="1">
                <a:latin typeface="Calibri"/>
                <a:cs typeface="Times New Roman"/>
              </a:rPr>
              <a:t>“</a:t>
            </a:r>
            <a:r>
              <a:rPr lang="es-ES_tradnl" sz="1300" noProof="1">
                <a:latin typeface="Calibri"/>
                <a:cs typeface="Times New Roman"/>
              </a:rPr>
              <a:t>. Para acceder a la </a:t>
            </a:r>
            <a:r>
              <a:rPr lang="es-ES_tradnl" sz="1300" b="1" noProof="1">
                <a:latin typeface="Calibri"/>
                <a:cs typeface="Times New Roman"/>
              </a:rPr>
              <a:t>Fuente de tema</a:t>
            </a:r>
            <a:r>
              <a:rPr lang="es-ES_tradnl" sz="1300" noProof="1">
                <a:latin typeface="Calibri"/>
                <a:cs typeface="Times New Roman"/>
              </a:rPr>
              <a:t> o cambiarla, haga lo siguiente:</a:t>
            </a:r>
          </a:p>
          <a:p>
            <a:pPr marL="743064" lvl="1" indent="-247688" defTabSz="990752">
              <a:lnSpc>
                <a:spcPct val="115000"/>
              </a:lnSpc>
              <a:spcAft>
                <a:spcPts val="1084"/>
              </a:spcAft>
              <a:buFont typeface="Constantia"/>
              <a:buAutoNum type="arabicPeriod"/>
            </a:pPr>
            <a:r>
              <a:rPr lang="es-ES_tradnl" sz="1300" noProof="1">
                <a:latin typeface="Calibri"/>
                <a:cs typeface="Times New Roman"/>
              </a:rPr>
              <a:t>En la pestaña </a:t>
            </a:r>
            <a:r>
              <a:rPr lang="es-ES_tradnl" sz="1300" b="1" noProof="1">
                <a:latin typeface="Calibri"/>
                <a:cs typeface="Times New Roman"/>
              </a:rPr>
              <a:t>Vista</a:t>
            </a:r>
            <a:r>
              <a:rPr lang="es-ES_tradnl" sz="1300" noProof="1">
                <a:latin typeface="Calibri"/>
                <a:cs typeface="Times New Roman"/>
              </a:rPr>
              <a:t> del grupo </a:t>
            </a:r>
            <a:r>
              <a:rPr lang="es-ES_tradnl" sz="1300" b="1" noProof="1">
                <a:latin typeface="Calibri"/>
                <a:cs typeface="Times New Roman"/>
              </a:rPr>
              <a:t>Vistas Patrón</a:t>
            </a:r>
            <a:r>
              <a:rPr lang="es-ES_tradnl" sz="1300" noProof="1">
                <a:latin typeface="Calibri"/>
                <a:cs typeface="Times New Roman"/>
              </a:rPr>
              <a:t>, seleccione </a:t>
            </a:r>
            <a:r>
              <a:rPr lang="es-ES_tradnl" sz="1300" b="1" noProof="1">
                <a:latin typeface="Calibri"/>
                <a:cs typeface="Times New Roman"/>
              </a:rPr>
              <a:t>Patrón de diapositivas</a:t>
            </a:r>
            <a:r>
              <a:rPr lang="es-ES_tradnl" sz="1300" noProof="1">
                <a:latin typeface="Calibri"/>
                <a:cs typeface="Times New Roman"/>
              </a:rPr>
              <a:t>. </a:t>
            </a:r>
          </a:p>
          <a:p>
            <a:pPr marL="743064" lvl="1" indent="-247688" defTabSz="990752">
              <a:lnSpc>
                <a:spcPct val="115000"/>
              </a:lnSpc>
              <a:spcAft>
                <a:spcPts val="1084"/>
              </a:spcAft>
              <a:buFont typeface="Constantia"/>
              <a:buAutoNum type="arabicPeriod"/>
            </a:pPr>
            <a:r>
              <a:rPr lang="es-ES_tradnl" sz="1300" noProof="1">
                <a:latin typeface="Calibri"/>
                <a:cs typeface="Times New Roman"/>
              </a:rPr>
              <a:t>En la vista Patrón de diapositivas, seleccione diapositiva 1 (la Diapositiva patrón de los Diseños del patrón que utilizan el fondo de vídeo).</a:t>
            </a:r>
          </a:p>
          <a:p>
            <a:pPr marL="743064" lvl="1" indent="-247688" defTabSz="990752">
              <a:lnSpc>
                <a:spcPct val="115000"/>
              </a:lnSpc>
              <a:spcAft>
                <a:spcPts val="1084"/>
              </a:spcAft>
              <a:buFont typeface="Constantia"/>
              <a:buAutoNum type="arabicPeriod"/>
            </a:pPr>
            <a:r>
              <a:rPr lang="es-ES_tradnl" sz="1300" noProof="1">
                <a:latin typeface="Calibri"/>
                <a:cs typeface="Times New Roman"/>
              </a:rPr>
              <a:t>En la pestaña </a:t>
            </a:r>
            <a:r>
              <a:rPr lang="es-ES_tradnl" sz="1300" b="1" noProof="1">
                <a:latin typeface="Calibri"/>
                <a:cs typeface="Times New Roman"/>
              </a:rPr>
              <a:t>Patrón de diapositivas</a:t>
            </a:r>
            <a:r>
              <a:rPr lang="es-ES_tradnl" sz="1300" noProof="1">
                <a:latin typeface="Calibri"/>
                <a:cs typeface="Times New Roman"/>
              </a:rPr>
              <a:t>, en el grupo </a:t>
            </a:r>
            <a:r>
              <a:rPr lang="es-ES_tradnl" sz="1300" b="1" noProof="1">
                <a:latin typeface="Calibri"/>
                <a:cs typeface="Times New Roman"/>
              </a:rPr>
              <a:t>Editar tema</a:t>
            </a:r>
            <a:r>
              <a:rPr lang="es-ES_tradnl" sz="1300" noProof="1">
                <a:latin typeface="Calibri"/>
                <a:cs typeface="Times New Roman"/>
              </a:rPr>
              <a:t>, haga clic en </a:t>
            </a:r>
            <a:r>
              <a:rPr lang="es-ES_tradnl" sz="1300" b="1" noProof="1">
                <a:latin typeface="Calibri"/>
                <a:cs typeface="Times New Roman"/>
              </a:rPr>
              <a:t>Fuentes</a:t>
            </a:r>
            <a:r>
              <a:rPr lang="es-ES_tradnl" sz="1300" noProof="1">
                <a:latin typeface="Calibri"/>
                <a:cs typeface="Times New Roman"/>
              </a:rPr>
              <a:t> y, a continuación, seleccione nuevas fuentes del tema.</a:t>
            </a:r>
          </a:p>
          <a:p>
            <a:pPr marL="247688" indent="-247688" defTabSz="990752">
              <a:buFont typeface="Constantia"/>
              <a:buAutoNum type="arabicPeriod"/>
            </a:pPr>
            <a:endParaRPr lang="es-ES_tradnl" noProof="1">
              <a:latin typeface="+mn-lt"/>
              <a:ea typeface="+mn-ea"/>
              <a:cs typeface="+mn-cs"/>
            </a:endParaRPr>
          </a:p>
          <a:p>
            <a:pPr defTabSz="990752"/>
            <a:r>
              <a:rPr lang="es-ES_tradnl" sz="1300" noProof="1">
                <a:latin typeface="Franklin Gothic Book"/>
              </a:rPr>
              <a:t>Uso de elementos animados:</a:t>
            </a:r>
          </a:p>
          <a:p>
            <a:pPr marL="743064" lvl="1" indent="-247688" defTabSz="990752">
              <a:buFont typeface="Constantia"/>
              <a:buAutoNum type="arabicPeriod"/>
            </a:pPr>
            <a:r>
              <a:rPr lang="es-ES_tradnl" sz="1300" noProof="1">
                <a:latin typeface="Franklin Gothic Book"/>
              </a:rPr>
              <a:t>Los elementos animados se iniciarán después de la transición de la diapositiva y tras iniciar el vídeo de fondo.</a:t>
            </a:r>
          </a:p>
          <a:p>
            <a:pPr marL="247688" indent="-247688" defTabSz="990752">
              <a:buFont typeface="Constantia"/>
              <a:buAutoNum type="arabicPeriod"/>
            </a:pPr>
            <a:endParaRPr lang="es-ES_tradnl" noProof="1"/>
          </a:p>
          <a:p>
            <a:pPr defTabSz="990752"/>
            <a:endParaRPr lang="es-ES_tradnl" noProof="1"/>
          </a:p>
          <a:p>
            <a:pPr defTabSz="990752"/>
            <a:endParaRPr lang="es-ES_tradnl" noProof="1"/>
          </a:p>
        </p:txBody>
      </p:sp>
      <p:sp>
        <p:nvSpPr>
          <p:cNvPr id="4" name="Slide Number Placeholder 3"/>
          <p:cNvSpPr>
            <a:spLocks noGrp="1"/>
          </p:cNvSpPr>
          <p:nvPr>
            <p:ph type="sldNum" sz="quarter" idx="10"/>
          </p:nvPr>
        </p:nvSpPr>
        <p:spPr/>
        <p:txBody>
          <a:bodyPr/>
          <a:lstStyle/>
          <a:p>
            <a:pPr defTabSz="990752"/>
            <a:fld id="{649C13A5-511F-4D4F-B778-6AB878583413}" type="slidenum">
              <a:rPr lang="en-US">
                <a:latin typeface="Franklin Gothic Book"/>
              </a:rPr>
              <a:pPr defTabSz="990752"/>
              <a:t>1</a:t>
            </a:fld>
            <a:endParaRPr lang="en-US">
              <a:latin typeface="Franklin Gothic Book"/>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12" name="Field of Wheat (seamless loop) 3b.wmv">
            <a:hlinkClick r:id="" action="ppaction://noaction"/>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8" name="Round Same Side Corner Rectangle 7"/>
          <p:cNvSpPr/>
          <p:nvPr userDrawn="1"/>
        </p:nvSpPr>
        <p:spPr>
          <a:xfrm rot="5400000">
            <a:off x="3320883" y="-1033399"/>
            <a:ext cx="2237017" cy="8875816"/>
          </a:xfrm>
          <a:prstGeom prst="round2SameRect">
            <a:avLst>
              <a:gd name="adj1" fmla="val 12924"/>
              <a:gd name="adj2" fmla="val 0"/>
            </a:avLst>
          </a:prstGeom>
          <a:solidFill>
            <a:schemeClr val="accent6">
              <a:lumMod val="40000"/>
              <a:lumOff val="60000"/>
              <a:alpha val="38000"/>
            </a:schemeClr>
          </a:solidFill>
          <a:ln>
            <a:noFill/>
          </a:ln>
          <a:effectLst/>
          <a:scene3d>
            <a:camera prst="orthographicFront"/>
            <a:lightRig rig="sunrise" dir="t"/>
          </a:scene3d>
          <a:sp3d prstMaterial="soft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Round Same Side Corner Rectangle 8"/>
          <p:cNvSpPr/>
          <p:nvPr userDrawn="1"/>
        </p:nvSpPr>
        <p:spPr>
          <a:xfrm rot="5400000">
            <a:off x="3749357" y="-1461873"/>
            <a:ext cx="1380070" cy="8875816"/>
          </a:xfrm>
          <a:prstGeom prst="round2SameRect">
            <a:avLst>
              <a:gd name="adj1" fmla="val 23166"/>
              <a:gd name="adj2" fmla="val 0"/>
            </a:avLst>
          </a:prstGeom>
          <a:solidFill>
            <a:schemeClr val="accent6">
              <a:lumMod val="40000"/>
              <a:lumOff val="60000"/>
              <a:alpha val="38000"/>
            </a:schemeClr>
          </a:solidFill>
          <a:ln w="3175">
            <a:solidFill>
              <a:schemeClr val="accent6"/>
            </a:solidFill>
          </a:ln>
          <a:effectLst>
            <a:outerShdw blurRad="152400" sx="90000" sy="-19000" rotWithShape="0">
              <a:prstClr val="black">
                <a:alpha val="66000"/>
              </a:prstClr>
            </a:outerShdw>
          </a:effectLst>
          <a:scene3d>
            <a:camera prst="orthographicFront"/>
            <a:lightRig rig="sunrise" dir="t"/>
          </a:scene3d>
          <a:sp3d prstMaterial="soft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313038" y="2334986"/>
            <a:ext cx="8517924" cy="1265464"/>
          </a:xfrm>
        </p:spPr>
        <p:txBody>
          <a:bodyPr anchor="ctr"/>
          <a:lstStyle>
            <a:lvl1pPr algn="ctr">
              <a:defRPr sz="4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313038" y="3672013"/>
            <a:ext cx="8517924" cy="851006"/>
          </a:xfrm>
        </p:spPr>
        <p:txBody>
          <a:bodyPr anchor="ctr"/>
          <a:lstStyle>
            <a:lvl1pPr marL="0" indent="0" algn="ctr">
              <a:buNone/>
              <a:defRPr sz="2800">
                <a:solidFill>
                  <a:schemeClr val="tx2">
                    <a:lumMod val="9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10C36985-8CAF-49A4-BC4C-142BC7CC0C14}" type="datetimeFigureOut">
              <a:rPr lang="en-US" smtClean="0"/>
              <a:pPr/>
              <a:t>6/14/2021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90343F-D056-4E24-BE3D-A305BDC1A23E}" type="slidenum">
              <a:rPr lang="en-US" smtClean="0"/>
              <a:pPr/>
              <a:t>‹Nº›</a:t>
            </a:fld>
            <a:endParaRPr lang="en-US"/>
          </a:p>
        </p:txBody>
      </p:sp>
    </p:spTree>
    <p:extLst>
      <p:ext uri="{BB962C8B-B14F-4D97-AF65-F5344CB8AC3E}">
        <p14:creationId xmlns:p14="http://schemas.microsoft.com/office/powerpoint/2010/main" val="196518277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29"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2"/>
                </p:tgtEl>
              </p:cMediaNode>
            </p:video>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ES"/>
              <a:t>Haga clic para modificar el estilo de título del patrón</a:t>
            </a:r>
            <a:endParaRPr lang="en-US"/>
          </a:p>
        </p:txBody>
      </p:sp>
      <p:sp>
        <p:nvSpPr>
          <p:cNvPr id="3" name="Content Placeholder 2"/>
          <p:cNvSpPr>
            <a:spLocks noGrp="1"/>
          </p:cNvSpPr>
          <p:nvPr>
            <p:ph idx="1"/>
          </p:nvPr>
        </p:nvSpPr>
        <p:spPr/>
        <p:txBody>
          <a:bodyPr>
            <a:no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0C36985-8CAF-49A4-BC4C-142BC7CC0C14}" type="datetimeFigureOut">
              <a:rPr lang="en-US" smtClean="0"/>
              <a:pPr/>
              <a:t>6/14/2021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90343F-D056-4E24-BE3D-A305BDC1A23E}" type="slidenum">
              <a:rPr lang="en-US" smtClean="0"/>
              <a:pPr/>
              <a:t>‹Nº›</a:t>
            </a:fld>
            <a:endParaRPr lang="en-US"/>
          </a:p>
        </p:txBody>
      </p:sp>
    </p:spTree>
    <p:extLst>
      <p:ext uri="{BB962C8B-B14F-4D97-AF65-F5344CB8AC3E}">
        <p14:creationId xmlns:p14="http://schemas.microsoft.com/office/powerpoint/2010/main" val="3139917880"/>
      </p:ext>
    </p:extLst>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pic>
        <p:nvPicPr>
          <p:cNvPr id="11" name="Field of Wheat (seamless loop) 3b.wmv">
            <a:hlinkClick r:id="" action="ppaction://noaction"/>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8" name="Round Same Side Corner Rectangle 7"/>
          <p:cNvSpPr/>
          <p:nvPr userDrawn="1"/>
        </p:nvSpPr>
        <p:spPr>
          <a:xfrm rot="5400000">
            <a:off x="3427625" y="112926"/>
            <a:ext cx="2023533" cy="8875816"/>
          </a:xfrm>
          <a:prstGeom prst="round2SameRect">
            <a:avLst>
              <a:gd name="adj1" fmla="val 12220"/>
              <a:gd name="adj2" fmla="val 0"/>
            </a:avLst>
          </a:prstGeom>
          <a:solidFill>
            <a:schemeClr val="accent6">
              <a:lumMod val="40000"/>
              <a:lumOff val="60000"/>
              <a:alpha val="38000"/>
            </a:schemeClr>
          </a:solidFill>
          <a:ln>
            <a:noFill/>
          </a:ln>
          <a:effectLst/>
          <a:scene3d>
            <a:camera prst="orthographicFront"/>
            <a:lightRig rig="sunrise" dir="t"/>
          </a:scene3d>
          <a:sp3d prstMaterial="soft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Round Same Side Corner Rectangle 8"/>
          <p:cNvSpPr/>
          <p:nvPr userDrawn="1"/>
        </p:nvSpPr>
        <p:spPr>
          <a:xfrm rot="5400000">
            <a:off x="3863658" y="548959"/>
            <a:ext cx="1151468" cy="8875816"/>
          </a:xfrm>
          <a:prstGeom prst="round2SameRect">
            <a:avLst>
              <a:gd name="adj1" fmla="val 21428"/>
              <a:gd name="adj2" fmla="val 0"/>
            </a:avLst>
          </a:prstGeom>
          <a:solidFill>
            <a:schemeClr val="accent6">
              <a:lumMod val="40000"/>
              <a:lumOff val="60000"/>
              <a:alpha val="38000"/>
            </a:schemeClr>
          </a:solidFill>
          <a:ln w="3175">
            <a:solidFill>
              <a:schemeClr val="accent6"/>
            </a:solidFill>
          </a:ln>
          <a:effectLst>
            <a:outerShdw blurRad="152400" sx="90000" sy="-19000" rotWithShape="0">
              <a:prstClr val="black">
                <a:alpha val="66000"/>
              </a:prstClr>
            </a:outerShdw>
          </a:effectLst>
          <a:scene3d>
            <a:camera prst="orthographicFront"/>
            <a:lightRig rig="sunrise" dir="t"/>
          </a:scene3d>
          <a:sp3d prstMaterial="soft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22313" y="4406901"/>
            <a:ext cx="7772400" cy="1155702"/>
          </a:xfrm>
        </p:spPr>
        <p:txBody>
          <a:bodyPr anchor="ctr"/>
          <a:lstStyle>
            <a:lvl1pPr algn="l">
              <a:defRPr sz="3600" b="1" cap="all"/>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722313" y="3547533"/>
            <a:ext cx="7772400" cy="859367"/>
          </a:xfrm>
        </p:spPr>
        <p:txBody>
          <a:bodyPr anchor="ctr"/>
          <a:lstStyle>
            <a:lvl1pPr marL="0" indent="0">
              <a:buNone/>
              <a:defRPr sz="2400">
                <a:solidFill>
                  <a:schemeClr val="tx2">
                    <a:lumMod val="9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10C36985-8CAF-49A4-BC4C-142BC7CC0C14}" type="datetimeFigureOut">
              <a:rPr lang="en-US" smtClean="0"/>
              <a:pPr/>
              <a:t>6/14/2021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90343F-D056-4E24-BE3D-A305BDC1A23E}" type="slidenum">
              <a:rPr lang="en-US" smtClean="0"/>
              <a:pPr/>
              <a:t>‹Nº›</a:t>
            </a:fld>
            <a:endParaRPr lang="en-US"/>
          </a:p>
        </p:txBody>
      </p:sp>
    </p:spTree>
    <p:extLst>
      <p:ext uri="{BB962C8B-B14F-4D97-AF65-F5344CB8AC3E}">
        <p14:creationId xmlns:p14="http://schemas.microsoft.com/office/powerpoint/2010/main" val="829629211"/>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29"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1"/>
                </p:tgtEl>
              </p:cMediaNode>
            </p:video>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457200" y="160126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48200" y="160126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10C36985-8CAF-49A4-BC4C-142BC7CC0C14}" type="datetimeFigureOut">
              <a:rPr lang="en-US" smtClean="0"/>
              <a:pPr/>
              <a:t>6/14/2021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90343F-D056-4E24-BE3D-A305BDC1A23E}" type="slidenum">
              <a:rPr lang="en-US" smtClean="0"/>
              <a:pPr/>
              <a:t>‹Nº›</a:t>
            </a:fld>
            <a:endParaRPr lang="en-US"/>
          </a:p>
        </p:txBody>
      </p:sp>
    </p:spTree>
    <p:extLst>
      <p:ext uri="{BB962C8B-B14F-4D97-AF65-F5344CB8AC3E}">
        <p14:creationId xmlns:p14="http://schemas.microsoft.com/office/powerpoint/2010/main" val="1576890958"/>
      </p:ext>
    </p:extLst>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457200" y="1422863"/>
            <a:ext cx="4040188" cy="639762"/>
          </a:xfrm>
        </p:spPr>
        <p:txBody>
          <a:bodyPr anchor="b"/>
          <a:lstStyle>
            <a:lvl1pPr marL="0" marR="0" indent="0" algn="l" defTabSz="914400" rtl="0" eaLnBrk="1" fontAlgn="auto" latinLnBrk="0" hangingPunct="1">
              <a:lnSpc>
                <a:spcPct val="90000"/>
              </a:lnSpc>
              <a:spcBef>
                <a:spcPts val="1200"/>
              </a:spcBef>
              <a:spcAft>
                <a:spcPts val="0"/>
              </a:spcAft>
              <a:buClr>
                <a:schemeClr val="accent1"/>
              </a:buClr>
              <a:buSzPct val="75000"/>
              <a:buFont typeface="Wingdings" pitchFamily="2" charset="2"/>
              <a:buNone/>
              <a:tabLst/>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90000"/>
              </a:lnSpc>
              <a:spcBef>
                <a:spcPts val="1200"/>
              </a:spcBef>
              <a:spcAft>
                <a:spcPts val="0"/>
              </a:spcAft>
              <a:buClr>
                <a:schemeClr val="accent1"/>
              </a:buClr>
              <a:buSzPct val="75000"/>
              <a:buFont typeface="Wingdings" pitchFamily="2" charset="2"/>
              <a:buNone/>
              <a:tabLst/>
              <a:defRPr/>
            </a:pPr>
            <a:r>
              <a:rPr lang="es-ES"/>
              <a:t>Haga clic para modificar los estilos de texto del patrón</a:t>
            </a:r>
          </a:p>
        </p:txBody>
      </p:sp>
      <p:sp>
        <p:nvSpPr>
          <p:cNvPr id="4" name="Content Placeholder 3"/>
          <p:cNvSpPr>
            <a:spLocks noGrp="1"/>
          </p:cNvSpPr>
          <p:nvPr>
            <p:ph sz="half" idx="2"/>
          </p:nvPr>
        </p:nvSpPr>
        <p:spPr>
          <a:xfrm>
            <a:off x="457200" y="2087118"/>
            <a:ext cx="4040188" cy="403904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45025" y="142286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4645025" y="2087118"/>
            <a:ext cx="4041775" cy="403904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10C36985-8CAF-49A4-BC4C-142BC7CC0C14}" type="datetimeFigureOut">
              <a:rPr lang="en-US" smtClean="0"/>
              <a:pPr/>
              <a:t>6/14/2021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90343F-D056-4E24-BE3D-A305BDC1A23E}" type="slidenum">
              <a:rPr lang="en-US" smtClean="0"/>
              <a:pPr/>
              <a:t>‹Nº›</a:t>
            </a:fld>
            <a:endParaRPr lang="en-US"/>
          </a:p>
        </p:txBody>
      </p:sp>
    </p:spTree>
    <p:extLst>
      <p:ext uri="{BB962C8B-B14F-4D97-AF65-F5344CB8AC3E}">
        <p14:creationId xmlns:p14="http://schemas.microsoft.com/office/powerpoint/2010/main" val="289873973"/>
      </p:ext>
    </p:extLst>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10C36985-8CAF-49A4-BC4C-142BC7CC0C14}" type="datetimeFigureOut">
              <a:rPr lang="en-US" smtClean="0"/>
              <a:pPr/>
              <a:t>6/14/2021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90343F-D056-4E24-BE3D-A305BDC1A23E}" type="slidenum">
              <a:rPr lang="en-US" smtClean="0"/>
              <a:pPr/>
              <a:t>‹Nº›</a:t>
            </a:fld>
            <a:endParaRPr lang="en-US"/>
          </a:p>
        </p:txBody>
      </p:sp>
    </p:spTree>
    <p:extLst>
      <p:ext uri="{BB962C8B-B14F-4D97-AF65-F5344CB8AC3E}">
        <p14:creationId xmlns:p14="http://schemas.microsoft.com/office/powerpoint/2010/main" val="516139715"/>
      </p:ext>
    </p:extLst>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pic>
        <p:nvPicPr>
          <p:cNvPr id="8" name="Field of Wheat (seamless loop) 3b.wmv">
            <a:hlinkClick r:id="" action="ppaction://noaction"/>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fld id="{10C36985-8CAF-49A4-BC4C-142BC7CC0C14}" type="datetimeFigureOut">
              <a:rPr lang="en-US" smtClean="0"/>
              <a:pPr/>
              <a:t>6/14/2021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90343F-D056-4E24-BE3D-A305BDC1A23E}" type="slidenum">
              <a:rPr lang="en-US" smtClean="0"/>
              <a:pPr/>
              <a:t>‹Nº›</a:t>
            </a:fld>
            <a:endParaRPr lang="en-US"/>
          </a:p>
        </p:txBody>
      </p:sp>
    </p:spTree>
    <p:extLst>
      <p:ext uri="{BB962C8B-B14F-4D97-AF65-F5344CB8AC3E}">
        <p14:creationId xmlns:p14="http://schemas.microsoft.com/office/powerpoint/2010/main" val="98864848"/>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2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8"/>
                </p:tgtEl>
              </p:cMediaNode>
            </p:video>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9" name="Round Same Side Corner Rectangle 8"/>
          <p:cNvSpPr/>
          <p:nvPr userDrawn="1"/>
        </p:nvSpPr>
        <p:spPr>
          <a:xfrm rot="5400000">
            <a:off x="-626537" y="2179859"/>
            <a:ext cx="4724400" cy="3471333"/>
          </a:xfrm>
          <a:prstGeom prst="round2SameRect">
            <a:avLst>
              <a:gd name="adj1" fmla="val 11307"/>
              <a:gd name="adj2" fmla="val 0"/>
            </a:avLst>
          </a:prstGeom>
          <a:solidFill>
            <a:schemeClr val="accent6">
              <a:lumMod val="40000"/>
              <a:lumOff val="60000"/>
              <a:alpha val="38000"/>
            </a:schemeClr>
          </a:solidFill>
          <a:ln w="3175">
            <a:solidFill>
              <a:schemeClr val="accent1"/>
            </a:solidFill>
          </a:ln>
          <a:effectLst>
            <a:outerShdw blurRad="152400" sx="90000" sy="-19000" rotWithShape="0">
              <a:prstClr val="black">
                <a:alpha val="66000"/>
              </a:prstClr>
            </a:outerShdw>
          </a:effectLst>
          <a:scene3d>
            <a:camera prst="orthographicFront"/>
            <a:lightRig rig="sunrise" dir="t"/>
          </a:scene3d>
          <a:sp3d prstMaterial="soft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575050" y="1565725"/>
            <a:ext cx="5111750" cy="456043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457200" y="1706335"/>
            <a:ext cx="3008313" cy="4419827"/>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10C36985-8CAF-49A4-BC4C-142BC7CC0C14}" type="datetimeFigureOut">
              <a:rPr lang="en-US" smtClean="0"/>
              <a:pPr/>
              <a:t>6/14/2021</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90343F-D056-4E24-BE3D-A305BDC1A23E}" type="slidenum">
              <a:rPr lang="en-US" smtClean="0"/>
              <a:pPr/>
              <a:t>‹Nº›</a:t>
            </a:fld>
            <a:endParaRPr lang="en-US"/>
          </a:p>
        </p:txBody>
      </p:sp>
      <p:sp>
        <p:nvSpPr>
          <p:cNvPr id="8" name="Title 1"/>
          <p:cNvSpPr>
            <a:spLocks noGrp="1"/>
          </p:cNvSpPr>
          <p:nvPr>
            <p:ph type="title"/>
          </p:nvPr>
        </p:nvSpPr>
        <p:spPr>
          <a:xfrm>
            <a:off x="457200" y="253998"/>
            <a:ext cx="8229600" cy="1041404"/>
          </a:xfrm>
        </p:spPr>
        <p:txBody>
          <a:bodyPr/>
          <a:lstStyle>
            <a:lvl1pPr>
              <a:defRPr/>
            </a:lvl1pPr>
          </a:lstStyle>
          <a:p>
            <a:r>
              <a:rPr lang="es-ES"/>
              <a:t>Haga clic para modificar el estilo de título del patrón</a:t>
            </a:r>
            <a:endParaRPr lang="en-US" dirty="0"/>
          </a:p>
        </p:txBody>
      </p:sp>
    </p:spTree>
    <p:extLst>
      <p:ext uri="{BB962C8B-B14F-4D97-AF65-F5344CB8AC3E}">
        <p14:creationId xmlns:p14="http://schemas.microsoft.com/office/powerpoint/2010/main" val="1999714255"/>
      </p:ext>
    </p:extLst>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Imagen con título">
    <p:spTree>
      <p:nvGrpSpPr>
        <p:cNvPr id="1" name=""/>
        <p:cNvGrpSpPr/>
        <p:nvPr/>
      </p:nvGrpSpPr>
      <p:grpSpPr>
        <a:xfrm>
          <a:off x="0" y="0"/>
          <a:ext cx="0" cy="0"/>
          <a:chOff x="0" y="0"/>
          <a:chExt cx="0" cy="0"/>
        </a:xfrm>
      </p:grpSpPr>
      <p:pic>
        <p:nvPicPr>
          <p:cNvPr id="11" name="Field of Wheat (seamless loop) 3b.wmv">
            <a:hlinkClick r:id="" action="ppaction://noaction"/>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10" name="Round Same Side Corner Rectangle 9"/>
          <p:cNvSpPr/>
          <p:nvPr userDrawn="1"/>
        </p:nvSpPr>
        <p:spPr>
          <a:xfrm rot="5400000">
            <a:off x="3533156" y="-3270412"/>
            <a:ext cx="1812473" cy="8875816"/>
          </a:xfrm>
          <a:prstGeom prst="round2SameRect">
            <a:avLst>
              <a:gd name="adj1" fmla="val 12924"/>
              <a:gd name="adj2" fmla="val 0"/>
            </a:avLst>
          </a:prstGeom>
          <a:solidFill>
            <a:schemeClr val="accent6">
              <a:lumMod val="40000"/>
              <a:lumOff val="60000"/>
              <a:alpha val="38000"/>
            </a:schemeClr>
          </a:solidFill>
          <a:ln>
            <a:noFill/>
          </a:ln>
          <a:effectLst/>
          <a:scene3d>
            <a:camera prst="orthographicFront"/>
            <a:lightRig rig="sunrise" dir="t"/>
          </a:scene3d>
          <a:sp3d prstMaterial="soft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Picture Placeholder 2"/>
          <p:cNvSpPr>
            <a:spLocks noGrp="1"/>
          </p:cNvSpPr>
          <p:nvPr>
            <p:ph type="pic" idx="1"/>
          </p:nvPr>
        </p:nvSpPr>
        <p:spPr>
          <a:xfrm>
            <a:off x="457199" y="2111375"/>
            <a:ext cx="8238067"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457199" y="1379764"/>
            <a:ext cx="8238067" cy="669167"/>
          </a:xfrm>
        </p:spPr>
        <p:txBody>
          <a:bodyPr anchor="ct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10C36985-8CAF-49A4-BC4C-142BC7CC0C14}" type="datetimeFigureOut">
              <a:rPr lang="en-US" smtClean="0"/>
              <a:pPr/>
              <a:t>6/14/2021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90343F-D056-4E24-BE3D-A305BDC1A23E}" type="slidenum">
              <a:rPr lang="en-US" smtClean="0"/>
              <a:pPr/>
              <a:t>‹Nº›</a:t>
            </a:fld>
            <a:endParaRPr lang="en-US"/>
          </a:p>
        </p:txBody>
      </p:sp>
      <p:sp>
        <p:nvSpPr>
          <p:cNvPr id="8" name="Title 1"/>
          <p:cNvSpPr>
            <a:spLocks noGrp="1"/>
          </p:cNvSpPr>
          <p:nvPr>
            <p:ph type="title"/>
          </p:nvPr>
        </p:nvSpPr>
        <p:spPr>
          <a:xfrm>
            <a:off x="457200" y="253998"/>
            <a:ext cx="8229600" cy="1041404"/>
          </a:xfrm>
        </p:spPr>
        <p:txBody>
          <a:bodyPr/>
          <a:lstStyle>
            <a:lvl1pPr>
              <a:defRPr/>
            </a:lvl1pPr>
          </a:lstStyle>
          <a:p>
            <a:r>
              <a:rPr lang="es-ES"/>
              <a:t>Haga clic para modificar el estilo de título del patrón</a:t>
            </a:r>
            <a:endParaRPr lang="en-US" dirty="0"/>
          </a:p>
        </p:txBody>
      </p:sp>
      <p:sp>
        <p:nvSpPr>
          <p:cNvPr id="12" name="Round Same Side Corner Rectangle 11"/>
          <p:cNvSpPr/>
          <p:nvPr userDrawn="1"/>
        </p:nvSpPr>
        <p:spPr>
          <a:xfrm rot="5400000">
            <a:off x="3917948" y="-3663950"/>
            <a:ext cx="1041401" cy="8877301"/>
          </a:xfrm>
          <a:prstGeom prst="round2SameRect">
            <a:avLst>
              <a:gd name="adj1" fmla="val 29600"/>
              <a:gd name="adj2" fmla="val 0"/>
            </a:avLst>
          </a:prstGeom>
          <a:solidFill>
            <a:schemeClr val="tx1">
              <a:alpha val="38000"/>
            </a:schemeClr>
          </a:solidFill>
          <a:ln w="3175">
            <a:solidFill>
              <a:schemeClr val="accent1"/>
            </a:solidFill>
          </a:ln>
          <a:effectLst>
            <a:outerShdw blurRad="152400" sx="90000" sy="-19000" rotWithShape="0">
              <a:prstClr val="black">
                <a:alpha val="66000"/>
              </a:prstClr>
            </a:outerShdw>
          </a:effectLst>
          <a:scene3d>
            <a:camera prst="orthographicFront"/>
            <a:lightRig rig="sunrise" dir="t"/>
          </a:scene3d>
          <a:sp3d prstMaterial="soft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854809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29"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1"/>
                </p:tgtEl>
              </p:cMediaNode>
            </p:video>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video" Target="../media/media1.wmv"/><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microsoft.com/office/2007/relationships/media" Target="../media/media1.wmv"/><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Field of Wheat (seamless loop) 3b.wmv">
            <a:hlinkClick r:id="" action="ppaction://noaction"/>
          </p:cNvPr>
          <p:cNvPicPr>
            <a:picLocks noChangeAspect="1"/>
          </p:cNvPicPr>
          <p:nvPr>
            <a:videoFile r:link="rId12"/>
            <p:extLst>
              <p:ext uri="{DAA4B4D4-6D71-4841-9C94-3DE7FCFB9230}">
                <p14:media xmlns:p14="http://schemas.microsoft.com/office/powerpoint/2010/main" r:embed="rId11"/>
              </p:ext>
            </p:extLst>
          </p:nvPr>
        </p:nvPicPr>
        <p:blipFill>
          <a:blip r:embed="rId13"/>
          <a:stretch>
            <a:fillRect/>
          </a:stretch>
        </p:blipFill>
        <p:spPr>
          <a:xfrm>
            <a:off x="0" y="0"/>
            <a:ext cx="9144000" cy="6858000"/>
          </a:xfrm>
          <a:prstGeom prst="rect">
            <a:avLst/>
          </a:prstGeom>
        </p:spPr>
      </p:pic>
      <p:sp>
        <p:nvSpPr>
          <p:cNvPr id="12" name="Round Same Side Corner Rectangle 11"/>
          <p:cNvSpPr/>
          <p:nvPr/>
        </p:nvSpPr>
        <p:spPr>
          <a:xfrm rot="5400000">
            <a:off x="1238992" y="-983509"/>
            <a:ext cx="6400800" cy="8875816"/>
          </a:xfrm>
          <a:prstGeom prst="round2SameRect">
            <a:avLst>
              <a:gd name="adj1" fmla="val 4981"/>
              <a:gd name="adj2" fmla="val 0"/>
            </a:avLst>
          </a:prstGeom>
          <a:solidFill>
            <a:schemeClr val="accent6">
              <a:lumMod val="40000"/>
              <a:lumOff val="60000"/>
              <a:alpha val="38000"/>
            </a:schemeClr>
          </a:solidFill>
          <a:ln>
            <a:noFill/>
          </a:ln>
          <a:effectLst/>
          <a:scene3d>
            <a:camera prst="orthographicFront"/>
            <a:lightRig rig="sunrise" dir="t"/>
          </a:scene3d>
          <a:sp3d prstMaterial="soft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solidFill>
                <a:schemeClr val="tx1"/>
              </a:solidFill>
            </a:endParaRPr>
          </a:p>
        </p:txBody>
      </p:sp>
      <p:sp>
        <p:nvSpPr>
          <p:cNvPr id="13" name="Round Same Side Corner Rectangle 12"/>
          <p:cNvSpPr/>
          <p:nvPr/>
        </p:nvSpPr>
        <p:spPr>
          <a:xfrm rot="5400000">
            <a:off x="3917948" y="-3663950"/>
            <a:ext cx="1041401" cy="8877301"/>
          </a:xfrm>
          <a:prstGeom prst="round2SameRect">
            <a:avLst>
              <a:gd name="adj1" fmla="val 29600"/>
              <a:gd name="adj2" fmla="val 0"/>
            </a:avLst>
          </a:prstGeom>
          <a:solidFill>
            <a:schemeClr val="accent6">
              <a:lumMod val="40000"/>
              <a:lumOff val="60000"/>
              <a:alpha val="38000"/>
            </a:schemeClr>
          </a:solidFill>
          <a:ln w="3175">
            <a:solidFill>
              <a:schemeClr val="accent6"/>
            </a:solidFill>
          </a:ln>
          <a:effectLst>
            <a:outerShdw blurRad="152400" sx="90000" sy="-19000" rotWithShape="0">
              <a:prstClr val="black">
                <a:alpha val="66000"/>
              </a:prstClr>
            </a:outerShdw>
          </a:effectLst>
          <a:scene3d>
            <a:camera prst="orthographicFront"/>
            <a:lightRig rig="sunrise" dir="t"/>
          </a:scene3d>
          <a:sp3d prstMaterial="soft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253998"/>
            <a:ext cx="8229600" cy="1041404"/>
          </a:xfrm>
          <a:prstGeom prst="rect">
            <a:avLst/>
          </a:prstGeom>
          <a:noFill/>
        </p:spPr>
        <p:txBody>
          <a:bodyPr wrap="square" rtlCol="0" anchor="ctr">
            <a:noAutofit/>
          </a:bodyPr>
          <a:lstStyle/>
          <a:p>
            <a:pPr lvl="0"/>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5903" y="6496396"/>
            <a:ext cx="1169772" cy="365125"/>
          </a:xfrm>
          <a:prstGeom prst="rect">
            <a:avLst/>
          </a:prstGeom>
        </p:spPr>
        <p:txBody>
          <a:bodyPr vert="horz" lIns="91440" tIns="45720" rIns="91440" bIns="45720" rtlCol="0" anchor="b"/>
          <a:lstStyle>
            <a:lvl1pPr algn="l">
              <a:defRPr sz="1000">
                <a:solidFill>
                  <a:schemeClr val="tx1">
                    <a:tint val="75000"/>
                  </a:schemeClr>
                </a:solidFill>
              </a:defRPr>
            </a:lvl1pPr>
          </a:lstStyle>
          <a:p>
            <a:fld id="{10C36985-8CAF-49A4-BC4C-142BC7CC0C14}" type="datetimeFigureOut">
              <a:rPr lang="en-US" smtClean="0"/>
              <a:pPr/>
              <a:t>6/14/2021</a:t>
            </a:fld>
            <a:endParaRPr lang="en-US"/>
          </a:p>
        </p:txBody>
      </p:sp>
      <p:sp>
        <p:nvSpPr>
          <p:cNvPr id="5" name="Footer Placeholder 4"/>
          <p:cNvSpPr>
            <a:spLocks noGrp="1"/>
          </p:cNvSpPr>
          <p:nvPr>
            <p:ph type="ftr" sz="quarter" idx="3"/>
          </p:nvPr>
        </p:nvSpPr>
        <p:spPr>
          <a:xfrm>
            <a:off x="1285103" y="6496396"/>
            <a:ext cx="6573794" cy="365125"/>
          </a:xfrm>
          <a:prstGeom prst="rect">
            <a:avLst/>
          </a:prstGeom>
        </p:spPr>
        <p:txBody>
          <a:bodyPr vert="horz" lIns="91440" tIns="45720" rIns="91440" bIns="45720" rtlCol="0" anchor="b"/>
          <a:lstStyle>
            <a:lvl1pPr algn="ctr">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493211" y="6496396"/>
            <a:ext cx="535458" cy="365125"/>
          </a:xfrm>
          <a:prstGeom prst="rect">
            <a:avLst/>
          </a:prstGeom>
        </p:spPr>
        <p:txBody>
          <a:bodyPr vert="horz" lIns="91440" tIns="45720" rIns="91440" bIns="45720" rtlCol="0" anchor="b"/>
          <a:lstStyle>
            <a:lvl1pPr algn="r">
              <a:defRPr sz="1000">
                <a:solidFill>
                  <a:schemeClr val="tx1">
                    <a:tint val="75000"/>
                  </a:schemeClr>
                </a:solidFill>
              </a:defRPr>
            </a:lvl1pPr>
          </a:lstStyle>
          <a:p>
            <a:fld id="{4F90343F-D056-4E24-BE3D-A305BDC1A23E}" type="slidenum">
              <a:rPr lang="en-US" smtClean="0"/>
              <a:pPr/>
              <a:t>‹Nº›</a:t>
            </a:fld>
            <a:endParaRPr lang="en-US"/>
          </a:p>
        </p:txBody>
      </p:sp>
    </p:spTree>
    <p:extLst>
      <p:ext uri="{BB962C8B-B14F-4D97-AF65-F5344CB8AC3E}">
        <p14:creationId xmlns:p14="http://schemas.microsoft.com/office/powerpoint/2010/main" val="2853086021"/>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29"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1"/>
                </p:tgtEl>
              </p:cMediaNode>
            </p:video>
          </p:childTnLst>
        </p:cTn>
      </p:par>
    </p:tnLst>
  </p:timing>
  <p:txStyles>
    <p:titleStyle>
      <a:lvl1pPr algn="l" defTabSz="914400" rtl="0" eaLnBrk="1" latinLnBrk="0" hangingPunct="1">
        <a:lnSpc>
          <a:spcPct val="90000"/>
        </a:lnSpc>
        <a:spcBef>
          <a:spcPct val="0"/>
        </a:spcBef>
        <a:buNone/>
        <a:defRPr lang="en-US" sz="3600" b="1" kern="1200" dirty="0">
          <a:solidFill>
            <a:schemeClr val="accent2">
              <a:lumMod val="20000"/>
              <a:lumOff val="80000"/>
            </a:schemeClr>
          </a:solidFill>
          <a:effectLst>
            <a:outerShdw blurRad="50800" dist="38100" dir="2700000" algn="tl" rotWithShape="0">
              <a:prstClr val="black">
                <a:alpha val="40000"/>
              </a:prstClr>
            </a:outerShdw>
          </a:effectLst>
          <a:latin typeface="Constantia" pitchFamily="18" charset="0"/>
          <a:ea typeface="+mn-ea"/>
          <a:cs typeface="+mn-cs"/>
        </a:defRPr>
      </a:lvl1pPr>
    </p:titleStyle>
    <p:bodyStyle>
      <a:lvl1pPr marL="342900" indent="-342900" algn="l" defTabSz="914400" rtl="0" eaLnBrk="1" latinLnBrk="0" hangingPunct="1">
        <a:lnSpc>
          <a:spcPct val="90000"/>
        </a:lnSpc>
        <a:spcBef>
          <a:spcPts val="1200"/>
        </a:spcBef>
        <a:buClr>
          <a:schemeClr val="accent2"/>
        </a:buClr>
        <a:buSzPct val="75000"/>
        <a:buFont typeface="Wingdings" pitchFamily="2" charset="2"/>
        <a:buChar char="v"/>
        <a:defRPr sz="2800" kern="1200">
          <a:solidFill>
            <a:schemeClr val="tx1"/>
          </a:solidFill>
          <a:latin typeface="+mn-lt"/>
          <a:ea typeface="+mn-ea"/>
          <a:cs typeface="+mn-cs"/>
        </a:defRPr>
      </a:lvl1pPr>
      <a:lvl2pPr marL="742950" indent="-285750" algn="l" defTabSz="914400" rtl="0" eaLnBrk="1" latinLnBrk="0" hangingPunct="1">
        <a:lnSpc>
          <a:spcPct val="90000"/>
        </a:lnSpc>
        <a:spcBef>
          <a:spcPts val="300"/>
        </a:spcBef>
        <a:buClr>
          <a:schemeClr val="accent2"/>
        </a:buClr>
        <a:buSzPct val="75000"/>
        <a:buFont typeface="Wingdings" pitchFamily="2" charset="2"/>
        <a:buChar char="v"/>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300"/>
        </a:spcBef>
        <a:buClr>
          <a:schemeClr val="accent2"/>
        </a:buClr>
        <a:buSzPct val="75000"/>
        <a:buFont typeface="Wingdings" pitchFamily="2" charset="2"/>
        <a:buChar char="v"/>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300"/>
        </a:spcBef>
        <a:buClr>
          <a:schemeClr val="accent2"/>
        </a:buClr>
        <a:buSzPct val="75000"/>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300"/>
        </a:spcBef>
        <a:buClr>
          <a:schemeClr val="accent2"/>
        </a:buClr>
        <a:buSzPct val="75000"/>
        <a:buFont typeface="Wingdings" pitchFamily="2" charset="2"/>
        <a:buChar char="v"/>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s://www.youtube.com/channel/UC1XlNdAvatB0UhPHX6_zG1g" TargetMode="External"/><Relationship Id="rId7" Type="http://schemas.openxmlformats.org/officeDocument/2006/relationships/hyperlink" Target="https://twitter.com/padrepiquer" TargetMode="External"/><Relationship Id="rId12" Type="http://schemas.openxmlformats.org/officeDocument/2006/relationships/image" Target="../media/image6.jpg"/><Relationship Id="rId2" Type="http://schemas.openxmlformats.org/officeDocument/2006/relationships/image" Target="../media/image12.jpg"/><Relationship Id="rId1" Type="http://schemas.openxmlformats.org/officeDocument/2006/relationships/slideLayout" Target="../slideLayouts/slideLayout9.xml"/><Relationship Id="rId6" Type="http://schemas.openxmlformats.org/officeDocument/2006/relationships/image" Target="../media/image3.png"/><Relationship Id="rId11" Type="http://schemas.openxmlformats.org/officeDocument/2006/relationships/hyperlink" Target="https://www.facebook.com/padrepiquer/" TargetMode="External"/><Relationship Id="rId5" Type="http://schemas.openxmlformats.org/officeDocument/2006/relationships/hyperlink" Target="https://padrepiquer.es/" TargetMode="External"/><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hyperlink" Target="https://www.instagram.com/c.f.padrepiquer/" TargetMode="External"/></Relationships>
</file>

<file path=ppt/slides/_rels/slide11.xml.rels><?xml version="1.0" encoding="UTF-8" standalone="yes"?>
<Relationships xmlns="http://schemas.openxmlformats.org/package/2006/relationships"><Relationship Id="rId8" Type="http://schemas.openxmlformats.org/officeDocument/2006/relationships/hyperlink" Target="https://twitter.com/padrepiquer" TargetMode="External"/><Relationship Id="rId13" Type="http://schemas.openxmlformats.org/officeDocument/2006/relationships/image" Target="../media/image6.jpg"/><Relationship Id="rId3" Type="http://schemas.openxmlformats.org/officeDocument/2006/relationships/image" Target="../media/image14.jpeg"/><Relationship Id="rId7" Type="http://schemas.openxmlformats.org/officeDocument/2006/relationships/image" Target="../media/image3.png"/><Relationship Id="rId12" Type="http://schemas.openxmlformats.org/officeDocument/2006/relationships/hyperlink" Target="https://www.facebook.com/padrepiquer/" TargetMode="External"/><Relationship Id="rId2" Type="http://schemas.openxmlformats.org/officeDocument/2006/relationships/image" Target="../media/image13.jpeg"/><Relationship Id="rId1" Type="http://schemas.openxmlformats.org/officeDocument/2006/relationships/slideLayout" Target="../slideLayouts/slideLayout9.xml"/><Relationship Id="rId6" Type="http://schemas.openxmlformats.org/officeDocument/2006/relationships/hyperlink" Target="https://padrepiquer.es/" TargetMode="External"/><Relationship Id="rId11" Type="http://schemas.openxmlformats.org/officeDocument/2006/relationships/image" Target="../media/image5.png"/><Relationship Id="rId5" Type="http://schemas.openxmlformats.org/officeDocument/2006/relationships/image" Target="../media/image2.png"/><Relationship Id="rId10" Type="http://schemas.openxmlformats.org/officeDocument/2006/relationships/hyperlink" Target="https://www.instagram.com/c.f.padrepiquer/" TargetMode="External"/><Relationship Id="rId4" Type="http://schemas.openxmlformats.org/officeDocument/2006/relationships/hyperlink" Target="https://www.youtube.com/channel/UC1XlNdAvatB0UhPHX6_zG1g" TargetMode="External"/><Relationship Id="rId9"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s://www.youtube.com/channel/UC1XlNdAvatB0UhPHX6_zG1g" TargetMode="External"/><Relationship Id="rId7" Type="http://schemas.openxmlformats.org/officeDocument/2006/relationships/hyperlink" Target="https://twitter.com/padrepiquer" TargetMode="External"/><Relationship Id="rId12" Type="http://schemas.openxmlformats.org/officeDocument/2006/relationships/image" Target="../media/image6.jpg"/><Relationship Id="rId2" Type="http://schemas.openxmlformats.org/officeDocument/2006/relationships/image" Target="../media/image15.jpg"/><Relationship Id="rId1" Type="http://schemas.openxmlformats.org/officeDocument/2006/relationships/slideLayout" Target="../slideLayouts/slideLayout9.xml"/><Relationship Id="rId6" Type="http://schemas.openxmlformats.org/officeDocument/2006/relationships/image" Target="../media/image3.png"/><Relationship Id="rId11" Type="http://schemas.openxmlformats.org/officeDocument/2006/relationships/hyperlink" Target="https://www.facebook.com/padrepiquer/" TargetMode="External"/><Relationship Id="rId5" Type="http://schemas.openxmlformats.org/officeDocument/2006/relationships/hyperlink" Target="https://padrepiquer.es/" TargetMode="External"/><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hyperlink" Target="https://www.instagram.com/c.f.padrepiquer/"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https://www.instagram.com/c.f.padrepiquer/" TargetMode="External"/><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hyperlink" Target="https://www.youtube.com/channel/UC1XlNdAvatB0UhPHX6_zG1g" TargetMode="External"/><Relationship Id="rId1" Type="http://schemas.openxmlformats.org/officeDocument/2006/relationships/slideLayout" Target="../slideLayouts/slideLayout9.xml"/><Relationship Id="rId6" Type="http://schemas.openxmlformats.org/officeDocument/2006/relationships/hyperlink" Target="https://twitter.com/padrepiquer" TargetMode="External"/><Relationship Id="rId11" Type="http://schemas.openxmlformats.org/officeDocument/2006/relationships/image" Target="../media/image6.jpg"/><Relationship Id="rId5" Type="http://schemas.openxmlformats.org/officeDocument/2006/relationships/image" Target="../media/image3.png"/><Relationship Id="rId10" Type="http://schemas.openxmlformats.org/officeDocument/2006/relationships/hyperlink" Target="https://www.facebook.com/padrepiquer/" TargetMode="External"/><Relationship Id="rId4" Type="http://schemas.openxmlformats.org/officeDocument/2006/relationships/hyperlink" Target="https://padrepiquer.es/" TargetMode="External"/><Relationship Id="rId9" Type="http://schemas.openxmlformats.org/officeDocument/2006/relationships/image" Target="../media/image5.png"/></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s://www.youtube.com/channel/UC1XlNdAvatB0UhPHX6_zG1g" TargetMode="External"/><Relationship Id="rId7" Type="http://schemas.openxmlformats.org/officeDocument/2006/relationships/hyperlink" Target="https://twitter.com/padrepiquer" TargetMode="External"/><Relationship Id="rId12" Type="http://schemas.openxmlformats.org/officeDocument/2006/relationships/image" Target="../media/image6.jpg"/><Relationship Id="rId2" Type="http://schemas.openxmlformats.org/officeDocument/2006/relationships/image" Target="../media/image16.jpg"/><Relationship Id="rId1" Type="http://schemas.openxmlformats.org/officeDocument/2006/relationships/slideLayout" Target="../slideLayouts/slideLayout9.xml"/><Relationship Id="rId6" Type="http://schemas.openxmlformats.org/officeDocument/2006/relationships/image" Target="../media/image3.png"/><Relationship Id="rId11" Type="http://schemas.openxmlformats.org/officeDocument/2006/relationships/hyperlink" Target="https://www.facebook.com/padrepiquer/" TargetMode="External"/><Relationship Id="rId5" Type="http://schemas.openxmlformats.org/officeDocument/2006/relationships/hyperlink" Target="https://padrepiquer.es/" TargetMode="External"/><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hyperlink" Target="https://www.instagram.com/c.f.padrepiquer/"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s://www.youtube.com/channel/UC1XlNdAvatB0UhPHX6_zG1g" TargetMode="External"/><Relationship Id="rId7" Type="http://schemas.openxmlformats.org/officeDocument/2006/relationships/hyperlink" Target="https://twitter.com/padrepiquer" TargetMode="External"/><Relationship Id="rId12" Type="http://schemas.openxmlformats.org/officeDocument/2006/relationships/image" Target="../media/image6.jpg"/><Relationship Id="rId2" Type="http://schemas.openxmlformats.org/officeDocument/2006/relationships/image" Target="../media/image17.jpg"/><Relationship Id="rId1" Type="http://schemas.openxmlformats.org/officeDocument/2006/relationships/slideLayout" Target="../slideLayouts/slideLayout9.xml"/><Relationship Id="rId6" Type="http://schemas.openxmlformats.org/officeDocument/2006/relationships/image" Target="../media/image3.png"/><Relationship Id="rId11" Type="http://schemas.openxmlformats.org/officeDocument/2006/relationships/hyperlink" Target="https://www.facebook.com/padrepiquer/" TargetMode="External"/><Relationship Id="rId5" Type="http://schemas.openxmlformats.org/officeDocument/2006/relationships/hyperlink" Target="https://padrepiquer.es/" TargetMode="External"/><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hyperlink" Target="https://www.instagram.com/c.f.padrepiquer/"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s://www.youtube.com/channel/UC1XlNdAvatB0UhPHX6_zG1g" TargetMode="External"/><Relationship Id="rId7" Type="http://schemas.openxmlformats.org/officeDocument/2006/relationships/hyperlink" Target="https://twitter.com/padrepiquer" TargetMode="External"/><Relationship Id="rId12" Type="http://schemas.openxmlformats.org/officeDocument/2006/relationships/image" Target="../media/image6.jpg"/><Relationship Id="rId2" Type="http://schemas.openxmlformats.org/officeDocument/2006/relationships/image" Target="../media/image18.jpg"/><Relationship Id="rId1" Type="http://schemas.openxmlformats.org/officeDocument/2006/relationships/slideLayout" Target="../slideLayouts/slideLayout9.xml"/><Relationship Id="rId6" Type="http://schemas.openxmlformats.org/officeDocument/2006/relationships/image" Target="../media/image3.png"/><Relationship Id="rId11" Type="http://schemas.openxmlformats.org/officeDocument/2006/relationships/hyperlink" Target="https://www.facebook.com/padrepiquer/" TargetMode="External"/><Relationship Id="rId5" Type="http://schemas.openxmlformats.org/officeDocument/2006/relationships/hyperlink" Target="https://padrepiquer.es/" TargetMode="External"/><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hyperlink" Target="https://www.instagram.com/c.f.padrepiquer/"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s://www.youtube.com/channel/UC1XlNdAvatB0UhPHX6_zG1g" TargetMode="External"/><Relationship Id="rId7" Type="http://schemas.openxmlformats.org/officeDocument/2006/relationships/hyperlink" Target="https://twitter.com/padrepiquer" TargetMode="External"/><Relationship Id="rId12" Type="http://schemas.openxmlformats.org/officeDocument/2006/relationships/image" Target="../media/image6.jpg"/><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hyperlink" Target="https://www.facebook.com/padrepiquer/" TargetMode="External"/><Relationship Id="rId5" Type="http://schemas.openxmlformats.org/officeDocument/2006/relationships/hyperlink" Target="https://padrepiquer.es/" TargetMode="External"/><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hyperlink" Target="https://www.instagram.com/c.f.padrepiquer/" TargetMode="External"/></Relationships>
</file>

<file path=ppt/slides/_rels/slide2.xml.rels><?xml version="1.0" encoding="UTF-8" standalone="yes"?>
<Relationships xmlns="http://schemas.openxmlformats.org/package/2006/relationships"><Relationship Id="rId8" Type="http://schemas.openxmlformats.org/officeDocument/2006/relationships/hyperlink" Target="https://www.instagram.com/c.f.padrepiquer/" TargetMode="External"/><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7.jpg"/><Relationship Id="rId2" Type="http://schemas.openxmlformats.org/officeDocument/2006/relationships/hyperlink" Target="https://www.youtube.com/channel/UC1XlNdAvatB0UhPHX6_zG1g" TargetMode="External"/><Relationship Id="rId1" Type="http://schemas.openxmlformats.org/officeDocument/2006/relationships/slideLayout" Target="../slideLayouts/slideLayout7.xml"/><Relationship Id="rId6" Type="http://schemas.openxmlformats.org/officeDocument/2006/relationships/hyperlink" Target="https://twitter.com/padrepiquer" TargetMode="External"/><Relationship Id="rId11" Type="http://schemas.openxmlformats.org/officeDocument/2006/relationships/image" Target="../media/image6.jpg"/><Relationship Id="rId5" Type="http://schemas.openxmlformats.org/officeDocument/2006/relationships/image" Target="../media/image3.png"/><Relationship Id="rId10" Type="http://schemas.openxmlformats.org/officeDocument/2006/relationships/hyperlink" Target="https://www.facebook.com/padrepiquer/" TargetMode="External"/><Relationship Id="rId4" Type="http://schemas.openxmlformats.org/officeDocument/2006/relationships/hyperlink" Target="https://padrepiquer.es/" TargetMode="External"/><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s://www.youtube.com/channel/UC1XlNdAvatB0UhPHX6_zG1g" TargetMode="External"/><Relationship Id="rId7" Type="http://schemas.openxmlformats.org/officeDocument/2006/relationships/hyperlink" Target="https://twitter.com/padrepiquer" TargetMode="External"/><Relationship Id="rId12" Type="http://schemas.openxmlformats.org/officeDocument/2006/relationships/image" Target="../media/image6.jpg"/><Relationship Id="rId2" Type="http://schemas.openxmlformats.org/officeDocument/2006/relationships/image" Target="../media/image8.jpg"/><Relationship Id="rId1" Type="http://schemas.openxmlformats.org/officeDocument/2006/relationships/slideLayout" Target="../slideLayouts/slideLayout9.xml"/><Relationship Id="rId6" Type="http://schemas.openxmlformats.org/officeDocument/2006/relationships/image" Target="../media/image3.png"/><Relationship Id="rId11" Type="http://schemas.openxmlformats.org/officeDocument/2006/relationships/hyperlink" Target="https://www.facebook.com/padrepiquer/" TargetMode="External"/><Relationship Id="rId5" Type="http://schemas.openxmlformats.org/officeDocument/2006/relationships/hyperlink" Target="https://padrepiquer.es/" TargetMode="External"/><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hyperlink" Target="https://www.instagram.com/c.f.padrepiquer/"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s://www.youtube.com/channel/UC1XlNdAvatB0UhPHX6_zG1g" TargetMode="External"/><Relationship Id="rId7" Type="http://schemas.openxmlformats.org/officeDocument/2006/relationships/hyperlink" Target="https://twitter.com/padrepiquer" TargetMode="External"/><Relationship Id="rId12" Type="http://schemas.openxmlformats.org/officeDocument/2006/relationships/image" Target="../media/image6.jpg"/><Relationship Id="rId2" Type="http://schemas.openxmlformats.org/officeDocument/2006/relationships/image" Target="../media/image8.jpg"/><Relationship Id="rId1" Type="http://schemas.openxmlformats.org/officeDocument/2006/relationships/slideLayout" Target="../slideLayouts/slideLayout9.xml"/><Relationship Id="rId6" Type="http://schemas.openxmlformats.org/officeDocument/2006/relationships/image" Target="../media/image3.png"/><Relationship Id="rId11" Type="http://schemas.openxmlformats.org/officeDocument/2006/relationships/hyperlink" Target="https://www.facebook.com/padrepiquer/" TargetMode="External"/><Relationship Id="rId5" Type="http://schemas.openxmlformats.org/officeDocument/2006/relationships/hyperlink" Target="https://padrepiquer.es/" TargetMode="External"/><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hyperlink" Target="https://www.instagram.com/c.f.padrepiquer/" TargetMode="External"/></Relationships>
</file>

<file path=ppt/slides/_rels/slide5.xml.rels><?xml version="1.0" encoding="UTF-8" standalone="yes"?>
<Relationships xmlns="http://schemas.openxmlformats.org/package/2006/relationships"><Relationship Id="rId8" Type="http://schemas.openxmlformats.org/officeDocument/2006/relationships/hyperlink" Target="https://twitter.com/padrepiquer" TargetMode="External"/><Relationship Id="rId13" Type="http://schemas.openxmlformats.org/officeDocument/2006/relationships/image" Target="../media/image6.jpg"/><Relationship Id="rId3" Type="http://schemas.openxmlformats.org/officeDocument/2006/relationships/image" Target="../media/image9.png"/><Relationship Id="rId7" Type="http://schemas.openxmlformats.org/officeDocument/2006/relationships/image" Target="../media/image3.png"/><Relationship Id="rId12" Type="http://schemas.openxmlformats.org/officeDocument/2006/relationships/hyperlink" Target="https://www.facebook.com/padrepiquer/" TargetMode="External"/><Relationship Id="rId2" Type="http://schemas.openxmlformats.org/officeDocument/2006/relationships/image" Target="../media/image8.jpg"/><Relationship Id="rId1" Type="http://schemas.openxmlformats.org/officeDocument/2006/relationships/slideLayout" Target="../slideLayouts/slideLayout9.xml"/><Relationship Id="rId6" Type="http://schemas.openxmlformats.org/officeDocument/2006/relationships/hyperlink" Target="https://padrepiquer.es/" TargetMode="External"/><Relationship Id="rId11" Type="http://schemas.openxmlformats.org/officeDocument/2006/relationships/image" Target="../media/image5.png"/><Relationship Id="rId5" Type="http://schemas.openxmlformats.org/officeDocument/2006/relationships/image" Target="../media/image2.png"/><Relationship Id="rId10" Type="http://schemas.openxmlformats.org/officeDocument/2006/relationships/hyperlink" Target="https://www.instagram.com/c.f.padrepiquer/" TargetMode="External"/><Relationship Id="rId4" Type="http://schemas.openxmlformats.org/officeDocument/2006/relationships/hyperlink" Target="https://www.youtube.com/channel/UC1XlNdAvatB0UhPHX6_zG1g" TargetMode="External"/><Relationship Id="rId9"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hyperlink" Target="https://www.instagram.com/c.f.padrepiquer/" TargetMode="External"/><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hyperlink" Target="https://www.youtube.com/channel/UC1XlNdAvatB0UhPHX6_zG1g" TargetMode="External"/><Relationship Id="rId1" Type="http://schemas.openxmlformats.org/officeDocument/2006/relationships/slideLayout" Target="../slideLayouts/slideLayout9.xml"/><Relationship Id="rId6" Type="http://schemas.openxmlformats.org/officeDocument/2006/relationships/hyperlink" Target="https://twitter.com/padrepiquer" TargetMode="External"/><Relationship Id="rId11" Type="http://schemas.openxmlformats.org/officeDocument/2006/relationships/image" Target="../media/image6.jpg"/><Relationship Id="rId5" Type="http://schemas.openxmlformats.org/officeDocument/2006/relationships/image" Target="../media/image3.png"/><Relationship Id="rId10" Type="http://schemas.openxmlformats.org/officeDocument/2006/relationships/hyperlink" Target="https://www.facebook.com/padrepiquer/" TargetMode="External"/><Relationship Id="rId4" Type="http://schemas.openxmlformats.org/officeDocument/2006/relationships/hyperlink" Target="https://padrepiquer.es/" TargetMode="External"/><Relationship Id="rId9"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hyperlink" Target="https://www.instagram.com/c.f.padrepiquer/" TargetMode="External"/><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hyperlink" Target="https://www.youtube.com/channel/UC1XlNdAvatB0UhPHX6_zG1g" TargetMode="External"/><Relationship Id="rId1" Type="http://schemas.openxmlformats.org/officeDocument/2006/relationships/slideLayout" Target="../slideLayouts/slideLayout9.xml"/><Relationship Id="rId6" Type="http://schemas.openxmlformats.org/officeDocument/2006/relationships/hyperlink" Target="https://twitter.com/padrepiquer" TargetMode="External"/><Relationship Id="rId11" Type="http://schemas.openxmlformats.org/officeDocument/2006/relationships/image" Target="../media/image6.jpg"/><Relationship Id="rId5" Type="http://schemas.openxmlformats.org/officeDocument/2006/relationships/image" Target="../media/image3.png"/><Relationship Id="rId10" Type="http://schemas.openxmlformats.org/officeDocument/2006/relationships/hyperlink" Target="https://www.facebook.com/padrepiquer/" TargetMode="External"/><Relationship Id="rId4" Type="http://schemas.openxmlformats.org/officeDocument/2006/relationships/hyperlink" Target="https://padrepiquer.es/" TargetMode="External"/><Relationship Id="rId9"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s://www.youtube.com/channel/UC1XlNdAvatB0UhPHX6_zG1g" TargetMode="External"/><Relationship Id="rId7" Type="http://schemas.openxmlformats.org/officeDocument/2006/relationships/hyperlink" Target="https://twitter.com/padrepiquer" TargetMode="External"/><Relationship Id="rId12" Type="http://schemas.openxmlformats.org/officeDocument/2006/relationships/image" Target="../media/image6.jpg"/><Relationship Id="rId2" Type="http://schemas.openxmlformats.org/officeDocument/2006/relationships/image" Target="../media/image10.jpg"/><Relationship Id="rId1" Type="http://schemas.openxmlformats.org/officeDocument/2006/relationships/slideLayout" Target="../slideLayouts/slideLayout9.xml"/><Relationship Id="rId6" Type="http://schemas.openxmlformats.org/officeDocument/2006/relationships/image" Target="../media/image3.png"/><Relationship Id="rId11" Type="http://schemas.openxmlformats.org/officeDocument/2006/relationships/hyperlink" Target="https://www.facebook.com/padrepiquer/" TargetMode="External"/><Relationship Id="rId5" Type="http://schemas.openxmlformats.org/officeDocument/2006/relationships/hyperlink" Target="https://padrepiquer.es/" TargetMode="External"/><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hyperlink" Target="https://www.instagram.com/c.f.padrepiquer/"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s://www.youtube.com/channel/UC1XlNdAvatB0UhPHX6_zG1g" TargetMode="External"/><Relationship Id="rId7" Type="http://schemas.openxmlformats.org/officeDocument/2006/relationships/hyperlink" Target="https://twitter.com/padrepiquer" TargetMode="External"/><Relationship Id="rId12" Type="http://schemas.openxmlformats.org/officeDocument/2006/relationships/image" Target="../media/image6.jpg"/><Relationship Id="rId2" Type="http://schemas.openxmlformats.org/officeDocument/2006/relationships/image" Target="../media/image11.JPG"/><Relationship Id="rId1" Type="http://schemas.openxmlformats.org/officeDocument/2006/relationships/slideLayout" Target="../slideLayouts/slideLayout9.xml"/><Relationship Id="rId6" Type="http://schemas.openxmlformats.org/officeDocument/2006/relationships/image" Target="../media/image3.png"/><Relationship Id="rId11" Type="http://schemas.openxmlformats.org/officeDocument/2006/relationships/hyperlink" Target="https://www.facebook.com/padrepiquer/" TargetMode="External"/><Relationship Id="rId5" Type="http://schemas.openxmlformats.org/officeDocument/2006/relationships/hyperlink" Target="https://padrepiquer.es/" TargetMode="External"/><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hyperlink" Target="https://www.instagram.com/c.f.padrepiquer/"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3038" y="2344392"/>
            <a:ext cx="8517924" cy="2169215"/>
          </a:xfrm>
        </p:spPr>
        <p:txBody>
          <a:bodyPr/>
          <a:lstStyle/>
          <a:p>
            <a:pPr algn="ctr" defTabSz="914400">
              <a:lnSpc>
                <a:spcPct val="90000"/>
              </a:lnSpc>
              <a:spcBef>
                <a:spcPts val="0"/>
              </a:spcBef>
              <a:buNone/>
            </a:pPr>
            <a:r>
              <a:rPr lang="es-ES" sz="4000" b="1" i="0" noProof="1">
                <a:solidFill>
                  <a:srgbClr val="FCF9C8"/>
                </a:solidFill>
                <a:latin typeface="Constantia"/>
                <a:ea typeface="+mn-ea"/>
                <a:cs typeface="+mn-cs"/>
              </a:rPr>
              <a:t>De la teoría a la práctica: experiencias inspiradoras en FP Básica</a:t>
            </a:r>
            <a:endParaRPr lang="es-ES_tradnl" sz="4000" b="1" i="0" noProof="1">
              <a:solidFill>
                <a:srgbClr val="FCF9C8"/>
              </a:solidFill>
              <a:latin typeface="Constantia"/>
              <a:ea typeface="+mn-ea"/>
              <a:cs typeface="+mn-cs"/>
            </a:endParaRPr>
          </a:p>
        </p:txBody>
      </p:sp>
      <p:sp>
        <p:nvSpPr>
          <p:cNvPr id="3" name="Subtitle 2"/>
          <p:cNvSpPr>
            <a:spLocks noGrp="1"/>
          </p:cNvSpPr>
          <p:nvPr>
            <p:ph type="subTitle" idx="1"/>
          </p:nvPr>
        </p:nvSpPr>
        <p:spPr>
          <a:xfrm>
            <a:off x="405803" y="5380383"/>
            <a:ext cx="8517924" cy="1289488"/>
          </a:xfrm>
        </p:spPr>
        <p:txBody>
          <a:bodyPr/>
          <a:lstStyle/>
          <a:p>
            <a:pPr marL="0" indent="0" algn="r">
              <a:buNone/>
            </a:pPr>
            <a:r>
              <a:rPr lang="es-ES_tradnl" sz="1800" b="0" i="0" noProof="1">
                <a:solidFill>
                  <a:srgbClr val="DFE6D0"/>
                </a:solidFill>
              </a:rPr>
              <a:t>Lunes 14 de Junio 2021</a:t>
            </a:r>
          </a:p>
          <a:p>
            <a:pPr marL="0" indent="0" algn="r">
              <a:buNone/>
            </a:pPr>
            <a:r>
              <a:rPr lang="es-ES_tradnl" sz="1800" noProof="1">
                <a:solidFill>
                  <a:srgbClr val="DFE6D0"/>
                </a:solidFill>
              </a:rPr>
              <a:t>Roberto Alonso Valdesueiro </a:t>
            </a:r>
          </a:p>
          <a:p>
            <a:pPr marL="0" indent="0" algn="r">
              <a:buNone/>
            </a:pPr>
            <a:r>
              <a:rPr lang="es-ES_tradnl" sz="1800" b="0" i="0" noProof="1">
                <a:solidFill>
                  <a:srgbClr val="DFE6D0"/>
                </a:solidFill>
              </a:rPr>
              <a:t>Centro Padre Piquer</a:t>
            </a:r>
          </a:p>
        </p:txBody>
      </p:sp>
    </p:spTree>
    <p:extLst>
      <p:ext uri="{BB962C8B-B14F-4D97-AF65-F5344CB8AC3E}">
        <p14:creationId xmlns:p14="http://schemas.microsoft.com/office/powerpoint/2010/main" val="1114140273"/>
      </p:ext>
    </p:extLst>
  </p:cSld>
  <p:clrMapOvr>
    <a:masterClrMapping/>
  </p:clrMapOvr>
  <p:transition spd="slow">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4851A9D6-CE9A-42EB-B4D3-02D195F5D061}"/>
              </a:ext>
            </a:extLst>
          </p:cNvPr>
          <p:cNvSpPr>
            <a:spLocks noGrp="1"/>
          </p:cNvSpPr>
          <p:nvPr>
            <p:ph type="body" sz="half" idx="2"/>
          </p:nvPr>
        </p:nvSpPr>
        <p:spPr/>
        <p:txBody>
          <a:bodyPr/>
          <a:lstStyle/>
          <a:p>
            <a:r>
              <a:rPr lang="es-ES" sz="2400" dirty="0"/>
              <a:t>SI, educar de otra forma: ¿Por qué no con este alumnado?</a:t>
            </a:r>
          </a:p>
        </p:txBody>
      </p:sp>
      <p:sp>
        <p:nvSpPr>
          <p:cNvPr id="4" name="Título 3">
            <a:extLst>
              <a:ext uri="{FF2B5EF4-FFF2-40B4-BE49-F238E27FC236}">
                <a16:creationId xmlns:a16="http://schemas.microsoft.com/office/drawing/2014/main" id="{A621AB4F-9989-4FA6-A76D-FC43CBA576DA}"/>
              </a:ext>
            </a:extLst>
          </p:cNvPr>
          <p:cNvSpPr>
            <a:spLocks noGrp="1"/>
          </p:cNvSpPr>
          <p:nvPr>
            <p:ph type="title"/>
          </p:nvPr>
        </p:nvSpPr>
        <p:spPr/>
        <p:txBody>
          <a:bodyPr/>
          <a:lstStyle/>
          <a:p>
            <a:r>
              <a:rPr lang="es-ES" dirty="0"/>
              <a:t>Derecho a la educación.</a:t>
            </a:r>
          </a:p>
        </p:txBody>
      </p:sp>
      <p:sp>
        <p:nvSpPr>
          <p:cNvPr id="18" name="Marcador de texto 2">
            <a:extLst>
              <a:ext uri="{FF2B5EF4-FFF2-40B4-BE49-F238E27FC236}">
                <a16:creationId xmlns:a16="http://schemas.microsoft.com/office/drawing/2014/main" id="{B5179830-CAEC-4A13-86C7-680B20DA8C0F}"/>
              </a:ext>
            </a:extLst>
          </p:cNvPr>
          <p:cNvSpPr txBox="1">
            <a:spLocks/>
          </p:cNvSpPr>
          <p:nvPr/>
        </p:nvSpPr>
        <p:spPr>
          <a:xfrm>
            <a:off x="5448524" y="3089847"/>
            <a:ext cx="2990698" cy="2048991"/>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200"/>
              </a:spcBef>
              <a:buClr>
                <a:schemeClr val="accent2"/>
              </a:buClr>
              <a:buSzPct val="75000"/>
              <a:buFont typeface="Wingdings" pitchFamily="2" charset="2"/>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300"/>
              </a:spcBef>
              <a:buClr>
                <a:schemeClr val="accent2"/>
              </a:buClr>
              <a:buSzPct val="75000"/>
              <a:buFont typeface="Wingdings" pitchFamily="2" charset="2"/>
              <a:buNone/>
              <a:defRPr sz="1200" kern="1200">
                <a:solidFill>
                  <a:schemeClr val="tx1"/>
                </a:solidFill>
                <a:latin typeface="+mn-lt"/>
                <a:ea typeface="+mn-ea"/>
                <a:cs typeface="+mn-cs"/>
              </a:defRPr>
            </a:lvl2pPr>
            <a:lvl3pPr marL="914400" indent="0" algn="l" defTabSz="914400" rtl="0" eaLnBrk="1" latinLnBrk="0" hangingPunct="1">
              <a:lnSpc>
                <a:spcPct val="90000"/>
              </a:lnSpc>
              <a:spcBef>
                <a:spcPts val="300"/>
              </a:spcBef>
              <a:buClr>
                <a:schemeClr val="accent2"/>
              </a:buClr>
              <a:buSzPct val="75000"/>
              <a:buFont typeface="Wingdings" pitchFamily="2" charset="2"/>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300"/>
              </a:spcBef>
              <a:buClr>
                <a:schemeClr val="accent2"/>
              </a:buClr>
              <a:buSzPct val="75000"/>
              <a:buFont typeface="Wingdings" pitchFamily="2" charset="2"/>
              <a:buNone/>
              <a:defRPr sz="900" kern="1200">
                <a:solidFill>
                  <a:schemeClr val="tx1"/>
                </a:solidFill>
                <a:latin typeface="+mn-lt"/>
                <a:ea typeface="+mn-ea"/>
                <a:cs typeface="+mn-cs"/>
              </a:defRPr>
            </a:lvl4pPr>
            <a:lvl5pPr marL="1828800" indent="0" algn="l" defTabSz="914400" rtl="0" eaLnBrk="1" latinLnBrk="0" hangingPunct="1">
              <a:lnSpc>
                <a:spcPct val="90000"/>
              </a:lnSpc>
              <a:spcBef>
                <a:spcPts val="300"/>
              </a:spcBef>
              <a:buClr>
                <a:schemeClr val="accent2"/>
              </a:buClr>
              <a:buSzPct val="75000"/>
              <a:buFont typeface="Wingdings" pitchFamily="2" charset="2"/>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r>
              <a:rPr lang="es-ES" sz="2000" dirty="0"/>
              <a:t>Portátil para cada alumno que se llevan a casa.</a:t>
            </a:r>
          </a:p>
        </p:txBody>
      </p:sp>
      <p:pic>
        <p:nvPicPr>
          <p:cNvPr id="19" name="Imagen 18" descr="Imagen que contiene alimentos, computadora, tabla&#10;&#10;Descripción generada automáticamente">
            <a:extLst>
              <a:ext uri="{FF2B5EF4-FFF2-40B4-BE49-F238E27FC236}">
                <a16:creationId xmlns:a16="http://schemas.microsoft.com/office/drawing/2014/main" id="{67995A2F-2371-4A55-BDEC-F590123C60AA}"/>
              </a:ext>
            </a:extLst>
          </p:cNvPr>
          <p:cNvPicPr>
            <a:picLocks noChangeAspect="1"/>
          </p:cNvPicPr>
          <p:nvPr/>
        </p:nvPicPr>
        <p:blipFill rotWithShape="1">
          <a:blip r:embed="rId2"/>
          <a:srcRect l="33816" t="27987" r="12836"/>
          <a:stretch/>
        </p:blipFill>
        <p:spPr>
          <a:xfrm>
            <a:off x="597254" y="2761568"/>
            <a:ext cx="4292798" cy="3259457"/>
          </a:xfrm>
          <a:prstGeom prst="rect">
            <a:avLst/>
          </a:prstGeom>
        </p:spPr>
      </p:pic>
      <p:grpSp>
        <p:nvGrpSpPr>
          <p:cNvPr id="16" name="Grupo 15">
            <a:extLst>
              <a:ext uri="{FF2B5EF4-FFF2-40B4-BE49-F238E27FC236}">
                <a16:creationId xmlns:a16="http://schemas.microsoft.com/office/drawing/2014/main" id="{D9D570A5-5D5F-41D1-91DD-9424464DF5D0}"/>
              </a:ext>
            </a:extLst>
          </p:cNvPr>
          <p:cNvGrpSpPr/>
          <p:nvPr/>
        </p:nvGrpSpPr>
        <p:grpSpPr>
          <a:xfrm>
            <a:off x="6826974" y="5945402"/>
            <a:ext cx="2213113" cy="912598"/>
            <a:chOff x="6826974" y="5945402"/>
            <a:chExt cx="2213113" cy="912598"/>
          </a:xfrm>
        </p:grpSpPr>
        <p:pic>
          <p:nvPicPr>
            <p:cNvPr id="17" name="Imagen 16" descr="Logotipo, Icono&#10;&#10;Descripción generada automáticamente">
              <a:hlinkClick r:id="rId3"/>
              <a:extLst>
                <a:ext uri="{FF2B5EF4-FFF2-40B4-BE49-F238E27FC236}">
                  <a16:creationId xmlns:a16="http://schemas.microsoft.com/office/drawing/2014/main" id="{D281EF9F-EA25-471D-9995-9FF1EA905ED8}"/>
                </a:ext>
              </a:extLst>
            </p:cNvPr>
            <p:cNvPicPr>
              <a:picLocks noChangeAspect="1"/>
            </p:cNvPicPr>
            <p:nvPr/>
          </p:nvPicPr>
          <p:blipFill>
            <a:blip r:embed="rId4"/>
            <a:stretch>
              <a:fillRect/>
            </a:stretch>
          </p:blipFill>
          <p:spPr>
            <a:xfrm>
              <a:off x="8514570" y="6248111"/>
              <a:ext cx="510161" cy="541466"/>
            </a:xfrm>
            <a:prstGeom prst="rect">
              <a:avLst/>
            </a:prstGeom>
          </p:spPr>
        </p:pic>
        <p:pic>
          <p:nvPicPr>
            <p:cNvPr id="20" name="Imagen 19" descr="Logotipo, Icono&#10;&#10;Descripción generada automáticamente">
              <a:hlinkClick r:id="rId5"/>
              <a:extLst>
                <a:ext uri="{FF2B5EF4-FFF2-40B4-BE49-F238E27FC236}">
                  <a16:creationId xmlns:a16="http://schemas.microsoft.com/office/drawing/2014/main" id="{D84A4DE8-48A0-44CD-8D46-5CA99F6A5263}"/>
                </a:ext>
              </a:extLst>
            </p:cNvPr>
            <p:cNvPicPr>
              <a:picLocks noChangeAspect="1"/>
            </p:cNvPicPr>
            <p:nvPr/>
          </p:nvPicPr>
          <p:blipFill>
            <a:blip r:embed="rId6"/>
            <a:stretch>
              <a:fillRect/>
            </a:stretch>
          </p:blipFill>
          <p:spPr>
            <a:xfrm>
              <a:off x="6891131" y="6314734"/>
              <a:ext cx="343195" cy="394034"/>
            </a:xfrm>
            <a:prstGeom prst="rect">
              <a:avLst/>
            </a:prstGeom>
          </p:spPr>
        </p:pic>
        <p:pic>
          <p:nvPicPr>
            <p:cNvPr id="21" name="Imagen 20" descr="Logotipo&#10;&#10;Descripción generada automáticamente">
              <a:hlinkClick r:id="rId7"/>
              <a:extLst>
                <a:ext uri="{FF2B5EF4-FFF2-40B4-BE49-F238E27FC236}">
                  <a16:creationId xmlns:a16="http://schemas.microsoft.com/office/drawing/2014/main" id="{17ED1931-5C9A-468D-8490-734F18AC573F}"/>
                </a:ext>
              </a:extLst>
            </p:cNvPr>
            <p:cNvPicPr>
              <a:picLocks noChangeAspect="1"/>
            </p:cNvPicPr>
            <p:nvPr/>
          </p:nvPicPr>
          <p:blipFill>
            <a:blip r:embed="rId8"/>
            <a:stretch>
              <a:fillRect/>
            </a:stretch>
          </p:blipFill>
          <p:spPr>
            <a:xfrm>
              <a:off x="7645999" y="6330241"/>
              <a:ext cx="442544" cy="352151"/>
            </a:xfrm>
            <a:prstGeom prst="rect">
              <a:avLst/>
            </a:prstGeom>
          </p:spPr>
        </p:pic>
        <p:pic>
          <p:nvPicPr>
            <p:cNvPr id="22" name="Imagen 21" descr="Logotipo&#10;&#10;Descripción generada automáticamente">
              <a:hlinkClick r:id="rId9"/>
              <a:extLst>
                <a:ext uri="{FF2B5EF4-FFF2-40B4-BE49-F238E27FC236}">
                  <a16:creationId xmlns:a16="http://schemas.microsoft.com/office/drawing/2014/main" id="{A9DA4BC1-5801-4DE3-B531-B6E4BBE3B797}"/>
                </a:ext>
              </a:extLst>
            </p:cNvPr>
            <p:cNvPicPr>
              <a:picLocks noChangeAspect="1"/>
            </p:cNvPicPr>
            <p:nvPr/>
          </p:nvPicPr>
          <p:blipFill>
            <a:blip r:embed="rId10"/>
            <a:stretch>
              <a:fillRect/>
            </a:stretch>
          </p:blipFill>
          <p:spPr>
            <a:xfrm flipH="1">
              <a:off x="7964574" y="6165501"/>
              <a:ext cx="652462" cy="692499"/>
            </a:xfrm>
            <a:prstGeom prst="rect">
              <a:avLst/>
            </a:prstGeom>
          </p:spPr>
        </p:pic>
        <p:pic>
          <p:nvPicPr>
            <p:cNvPr id="23" name="Imagen 22" descr="Texto&#10;&#10;Descripción generada automáticamente con confianza media">
              <a:hlinkClick r:id="rId11"/>
              <a:extLst>
                <a:ext uri="{FF2B5EF4-FFF2-40B4-BE49-F238E27FC236}">
                  <a16:creationId xmlns:a16="http://schemas.microsoft.com/office/drawing/2014/main" id="{79D84F78-1A39-4538-BC47-644469D8AC4A}"/>
                </a:ext>
              </a:extLst>
            </p:cNvPr>
            <p:cNvPicPr>
              <a:picLocks noChangeAspect="1"/>
            </p:cNvPicPr>
            <p:nvPr/>
          </p:nvPicPr>
          <p:blipFill rotWithShape="1">
            <a:blip r:embed="rId12"/>
            <a:srcRect l="13995" t="13485" r="13315" b="13146"/>
            <a:stretch/>
          </p:blipFill>
          <p:spPr>
            <a:xfrm>
              <a:off x="7319365" y="6314734"/>
              <a:ext cx="309887" cy="367658"/>
            </a:xfrm>
            <a:prstGeom prst="rect">
              <a:avLst/>
            </a:prstGeom>
          </p:spPr>
        </p:pic>
        <p:sp>
          <p:nvSpPr>
            <p:cNvPr id="24" name="CuadroTexto 23">
              <a:extLst>
                <a:ext uri="{FF2B5EF4-FFF2-40B4-BE49-F238E27FC236}">
                  <a16:creationId xmlns:a16="http://schemas.microsoft.com/office/drawing/2014/main" id="{912372FD-BBA5-4AF4-9970-D5F03723595F}"/>
                </a:ext>
              </a:extLst>
            </p:cNvPr>
            <p:cNvSpPr txBox="1"/>
            <p:nvPr/>
          </p:nvSpPr>
          <p:spPr>
            <a:xfrm>
              <a:off x="6826974" y="5945402"/>
              <a:ext cx="2213113" cy="369332"/>
            </a:xfrm>
            <a:prstGeom prst="rect">
              <a:avLst/>
            </a:prstGeom>
            <a:noFill/>
          </p:spPr>
          <p:txBody>
            <a:bodyPr wrap="square" rtlCol="0">
              <a:spAutoFit/>
            </a:bodyPr>
            <a:lstStyle/>
            <a:p>
              <a:pPr algn="ctr"/>
              <a:r>
                <a:rPr lang="es-ES" dirty="0"/>
                <a:t>Centro Padre Piquer</a:t>
              </a:r>
            </a:p>
          </p:txBody>
        </p:sp>
      </p:grpSp>
    </p:spTree>
    <p:extLst>
      <p:ext uri="{BB962C8B-B14F-4D97-AF65-F5344CB8AC3E}">
        <p14:creationId xmlns:p14="http://schemas.microsoft.com/office/powerpoint/2010/main" val="1827919177"/>
      </p:ext>
    </p:extLst>
  </p:cSld>
  <p:clrMapOvr>
    <a:masterClrMapping/>
  </p:clrMapOvr>
  <p:transition spd="slow">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4851A9D6-CE9A-42EB-B4D3-02D195F5D061}"/>
              </a:ext>
            </a:extLst>
          </p:cNvPr>
          <p:cNvSpPr>
            <a:spLocks noGrp="1"/>
          </p:cNvSpPr>
          <p:nvPr>
            <p:ph type="body" sz="half" idx="2"/>
          </p:nvPr>
        </p:nvSpPr>
        <p:spPr/>
        <p:txBody>
          <a:bodyPr/>
          <a:lstStyle/>
          <a:p>
            <a:r>
              <a:rPr lang="es-ES" sz="2400" dirty="0"/>
              <a:t>SI, educar de otra forma: ¿Por qué no con este alumnado?</a:t>
            </a:r>
          </a:p>
        </p:txBody>
      </p:sp>
      <p:sp>
        <p:nvSpPr>
          <p:cNvPr id="4" name="Título 3">
            <a:extLst>
              <a:ext uri="{FF2B5EF4-FFF2-40B4-BE49-F238E27FC236}">
                <a16:creationId xmlns:a16="http://schemas.microsoft.com/office/drawing/2014/main" id="{A621AB4F-9989-4FA6-A76D-FC43CBA576DA}"/>
              </a:ext>
            </a:extLst>
          </p:cNvPr>
          <p:cNvSpPr>
            <a:spLocks noGrp="1"/>
          </p:cNvSpPr>
          <p:nvPr>
            <p:ph type="title"/>
          </p:nvPr>
        </p:nvSpPr>
        <p:spPr/>
        <p:txBody>
          <a:bodyPr/>
          <a:lstStyle/>
          <a:p>
            <a:r>
              <a:rPr lang="es-ES" dirty="0"/>
              <a:t>Derecho a la educación.</a:t>
            </a:r>
          </a:p>
        </p:txBody>
      </p:sp>
      <p:sp>
        <p:nvSpPr>
          <p:cNvPr id="20" name="Marcador de texto 2">
            <a:extLst>
              <a:ext uri="{FF2B5EF4-FFF2-40B4-BE49-F238E27FC236}">
                <a16:creationId xmlns:a16="http://schemas.microsoft.com/office/drawing/2014/main" id="{BF195E4C-9046-47B8-8C46-DF111E3818E8}"/>
              </a:ext>
            </a:extLst>
          </p:cNvPr>
          <p:cNvSpPr txBox="1">
            <a:spLocks/>
          </p:cNvSpPr>
          <p:nvPr/>
        </p:nvSpPr>
        <p:spPr>
          <a:xfrm>
            <a:off x="6826974" y="3961347"/>
            <a:ext cx="1736605" cy="669167"/>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200"/>
              </a:spcBef>
              <a:buClr>
                <a:schemeClr val="accent2"/>
              </a:buClr>
              <a:buSzPct val="75000"/>
              <a:buFont typeface="Wingdings" pitchFamily="2" charset="2"/>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300"/>
              </a:spcBef>
              <a:buClr>
                <a:schemeClr val="accent2"/>
              </a:buClr>
              <a:buSzPct val="75000"/>
              <a:buFont typeface="Wingdings" pitchFamily="2" charset="2"/>
              <a:buNone/>
              <a:defRPr sz="1200" kern="1200">
                <a:solidFill>
                  <a:schemeClr val="tx1"/>
                </a:solidFill>
                <a:latin typeface="+mn-lt"/>
                <a:ea typeface="+mn-ea"/>
                <a:cs typeface="+mn-cs"/>
              </a:defRPr>
            </a:lvl2pPr>
            <a:lvl3pPr marL="914400" indent="0" algn="l" defTabSz="914400" rtl="0" eaLnBrk="1" latinLnBrk="0" hangingPunct="1">
              <a:lnSpc>
                <a:spcPct val="90000"/>
              </a:lnSpc>
              <a:spcBef>
                <a:spcPts val="300"/>
              </a:spcBef>
              <a:buClr>
                <a:schemeClr val="accent2"/>
              </a:buClr>
              <a:buSzPct val="75000"/>
              <a:buFont typeface="Wingdings" pitchFamily="2" charset="2"/>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300"/>
              </a:spcBef>
              <a:buClr>
                <a:schemeClr val="accent2"/>
              </a:buClr>
              <a:buSzPct val="75000"/>
              <a:buFont typeface="Wingdings" pitchFamily="2" charset="2"/>
              <a:buNone/>
              <a:defRPr sz="900" kern="1200">
                <a:solidFill>
                  <a:schemeClr val="tx1"/>
                </a:solidFill>
                <a:latin typeface="+mn-lt"/>
                <a:ea typeface="+mn-ea"/>
                <a:cs typeface="+mn-cs"/>
              </a:defRPr>
            </a:lvl4pPr>
            <a:lvl5pPr marL="1828800" indent="0" algn="l" defTabSz="914400" rtl="0" eaLnBrk="1" latinLnBrk="0" hangingPunct="1">
              <a:lnSpc>
                <a:spcPct val="90000"/>
              </a:lnSpc>
              <a:spcBef>
                <a:spcPts val="300"/>
              </a:spcBef>
              <a:buClr>
                <a:schemeClr val="accent2"/>
              </a:buClr>
              <a:buSzPct val="75000"/>
              <a:buFont typeface="Wingdings" pitchFamily="2" charset="2"/>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r>
              <a:rPr lang="es-ES" sz="2000" dirty="0"/>
              <a:t>Erasmus.</a:t>
            </a:r>
          </a:p>
        </p:txBody>
      </p:sp>
      <p:pic>
        <p:nvPicPr>
          <p:cNvPr id="1026" name="Picture 2">
            <a:extLst>
              <a:ext uri="{FF2B5EF4-FFF2-40B4-BE49-F238E27FC236}">
                <a16:creationId xmlns:a16="http://schemas.microsoft.com/office/drawing/2014/main" id="{A5A211E1-E828-4B0B-BC0D-0A581BAC49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2000" y="3091878"/>
            <a:ext cx="1285875" cy="26955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89B0789-6566-4A0E-A729-8E1D4E7AD9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7875" y="3093333"/>
            <a:ext cx="3555592" cy="2686447"/>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upo 15">
            <a:extLst>
              <a:ext uri="{FF2B5EF4-FFF2-40B4-BE49-F238E27FC236}">
                <a16:creationId xmlns:a16="http://schemas.microsoft.com/office/drawing/2014/main" id="{4A24F93A-CF0C-4DAE-94FC-E737C0919064}"/>
              </a:ext>
            </a:extLst>
          </p:cNvPr>
          <p:cNvGrpSpPr/>
          <p:nvPr/>
        </p:nvGrpSpPr>
        <p:grpSpPr>
          <a:xfrm>
            <a:off x="6826974" y="5945402"/>
            <a:ext cx="2213113" cy="912598"/>
            <a:chOff x="6826974" y="5945402"/>
            <a:chExt cx="2213113" cy="912598"/>
          </a:xfrm>
        </p:grpSpPr>
        <p:pic>
          <p:nvPicPr>
            <p:cNvPr id="17" name="Imagen 16" descr="Logotipo, Icono&#10;&#10;Descripción generada automáticamente">
              <a:hlinkClick r:id="rId4"/>
              <a:extLst>
                <a:ext uri="{FF2B5EF4-FFF2-40B4-BE49-F238E27FC236}">
                  <a16:creationId xmlns:a16="http://schemas.microsoft.com/office/drawing/2014/main" id="{CA644A79-84B5-48D4-B77E-A22E2CBA733A}"/>
                </a:ext>
              </a:extLst>
            </p:cNvPr>
            <p:cNvPicPr>
              <a:picLocks noChangeAspect="1"/>
            </p:cNvPicPr>
            <p:nvPr/>
          </p:nvPicPr>
          <p:blipFill>
            <a:blip r:embed="rId5"/>
            <a:stretch>
              <a:fillRect/>
            </a:stretch>
          </p:blipFill>
          <p:spPr>
            <a:xfrm>
              <a:off x="8514570" y="6248111"/>
              <a:ext cx="510161" cy="541466"/>
            </a:xfrm>
            <a:prstGeom prst="rect">
              <a:avLst/>
            </a:prstGeom>
          </p:spPr>
        </p:pic>
        <p:pic>
          <p:nvPicPr>
            <p:cNvPr id="18" name="Imagen 17" descr="Logotipo, Icono&#10;&#10;Descripción generada automáticamente">
              <a:hlinkClick r:id="rId6"/>
              <a:extLst>
                <a:ext uri="{FF2B5EF4-FFF2-40B4-BE49-F238E27FC236}">
                  <a16:creationId xmlns:a16="http://schemas.microsoft.com/office/drawing/2014/main" id="{88E1B0D1-D7B6-47E6-BC65-E3E064D3658B}"/>
                </a:ext>
              </a:extLst>
            </p:cNvPr>
            <p:cNvPicPr>
              <a:picLocks noChangeAspect="1"/>
            </p:cNvPicPr>
            <p:nvPr/>
          </p:nvPicPr>
          <p:blipFill>
            <a:blip r:embed="rId7"/>
            <a:stretch>
              <a:fillRect/>
            </a:stretch>
          </p:blipFill>
          <p:spPr>
            <a:xfrm>
              <a:off x="6891131" y="6314734"/>
              <a:ext cx="343195" cy="394034"/>
            </a:xfrm>
            <a:prstGeom prst="rect">
              <a:avLst/>
            </a:prstGeom>
          </p:spPr>
        </p:pic>
        <p:pic>
          <p:nvPicPr>
            <p:cNvPr id="19" name="Imagen 18" descr="Logotipo&#10;&#10;Descripción generada automáticamente">
              <a:hlinkClick r:id="rId8"/>
              <a:extLst>
                <a:ext uri="{FF2B5EF4-FFF2-40B4-BE49-F238E27FC236}">
                  <a16:creationId xmlns:a16="http://schemas.microsoft.com/office/drawing/2014/main" id="{F900201F-93CA-4E1F-9921-A04271FB11C4}"/>
                </a:ext>
              </a:extLst>
            </p:cNvPr>
            <p:cNvPicPr>
              <a:picLocks noChangeAspect="1"/>
            </p:cNvPicPr>
            <p:nvPr/>
          </p:nvPicPr>
          <p:blipFill>
            <a:blip r:embed="rId9"/>
            <a:stretch>
              <a:fillRect/>
            </a:stretch>
          </p:blipFill>
          <p:spPr>
            <a:xfrm>
              <a:off x="7645999" y="6330241"/>
              <a:ext cx="442544" cy="352151"/>
            </a:xfrm>
            <a:prstGeom prst="rect">
              <a:avLst/>
            </a:prstGeom>
          </p:spPr>
        </p:pic>
        <p:pic>
          <p:nvPicPr>
            <p:cNvPr id="21" name="Imagen 20" descr="Logotipo&#10;&#10;Descripción generada automáticamente">
              <a:hlinkClick r:id="rId10"/>
              <a:extLst>
                <a:ext uri="{FF2B5EF4-FFF2-40B4-BE49-F238E27FC236}">
                  <a16:creationId xmlns:a16="http://schemas.microsoft.com/office/drawing/2014/main" id="{C3182D8E-CC82-4DAD-ACFB-8477D0DD96C4}"/>
                </a:ext>
              </a:extLst>
            </p:cNvPr>
            <p:cNvPicPr>
              <a:picLocks noChangeAspect="1"/>
            </p:cNvPicPr>
            <p:nvPr/>
          </p:nvPicPr>
          <p:blipFill>
            <a:blip r:embed="rId11"/>
            <a:stretch>
              <a:fillRect/>
            </a:stretch>
          </p:blipFill>
          <p:spPr>
            <a:xfrm flipH="1">
              <a:off x="7964574" y="6165501"/>
              <a:ext cx="652462" cy="692499"/>
            </a:xfrm>
            <a:prstGeom prst="rect">
              <a:avLst/>
            </a:prstGeom>
          </p:spPr>
        </p:pic>
        <p:pic>
          <p:nvPicPr>
            <p:cNvPr id="22" name="Imagen 21" descr="Texto&#10;&#10;Descripción generada automáticamente con confianza media">
              <a:hlinkClick r:id="rId12"/>
              <a:extLst>
                <a:ext uri="{FF2B5EF4-FFF2-40B4-BE49-F238E27FC236}">
                  <a16:creationId xmlns:a16="http://schemas.microsoft.com/office/drawing/2014/main" id="{A33BC1B9-C9BC-4CFB-89DA-4B469EBE7A0A}"/>
                </a:ext>
              </a:extLst>
            </p:cNvPr>
            <p:cNvPicPr>
              <a:picLocks noChangeAspect="1"/>
            </p:cNvPicPr>
            <p:nvPr/>
          </p:nvPicPr>
          <p:blipFill rotWithShape="1">
            <a:blip r:embed="rId13"/>
            <a:srcRect l="13995" t="13485" r="13315" b="13146"/>
            <a:stretch/>
          </p:blipFill>
          <p:spPr>
            <a:xfrm>
              <a:off x="7319365" y="6314734"/>
              <a:ext cx="309887" cy="367658"/>
            </a:xfrm>
            <a:prstGeom prst="rect">
              <a:avLst/>
            </a:prstGeom>
          </p:spPr>
        </p:pic>
        <p:sp>
          <p:nvSpPr>
            <p:cNvPr id="23" name="CuadroTexto 22">
              <a:extLst>
                <a:ext uri="{FF2B5EF4-FFF2-40B4-BE49-F238E27FC236}">
                  <a16:creationId xmlns:a16="http://schemas.microsoft.com/office/drawing/2014/main" id="{71EBE202-388D-4544-8CC5-5894FFCE49C3}"/>
                </a:ext>
              </a:extLst>
            </p:cNvPr>
            <p:cNvSpPr txBox="1"/>
            <p:nvPr/>
          </p:nvSpPr>
          <p:spPr>
            <a:xfrm>
              <a:off x="6826974" y="5945402"/>
              <a:ext cx="2213113" cy="369332"/>
            </a:xfrm>
            <a:prstGeom prst="rect">
              <a:avLst/>
            </a:prstGeom>
            <a:noFill/>
          </p:spPr>
          <p:txBody>
            <a:bodyPr wrap="square" rtlCol="0">
              <a:spAutoFit/>
            </a:bodyPr>
            <a:lstStyle/>
            <a:p>
              <a:pPr algn="ctr"/>
              <a:r>
                <a:rPr lang="es-ES" dirty="0"/>
                <a:t>Centro Padre Piquer</a:t>
              </a:r>
            </a:p>
          </p:txBody>
        </p:sp>
      </p:grpSp>
    </p:spTree>
    <p:extLst>
      <p:ext uri="{BB962C8B-B14F-4D97-AF65-F5344CB8AC3E}">
        <p14:creationId xmlns:p14="http://schemas.microsoft.com/office/powerpoint/2010/main" val="3620107549"/>
      </p:ext>
    </p:extLst>
  </p:cSld>
  <p:clrMapOvr>
    <a:masterClrMapping/>
  </p:clrMapOvr>
  <p:transition spd="slow">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4851A9D6-CE9A-42EB-B4D3-02D195F5D061}"/>
              </a:ext>
            </a:extLst>
          </p:cNvPr>
          <p:cNvSpPr>
            <a:spLocks noGrp="1"/>
          </p:cNvSpPr>
          <p:nvPr>
            <p:ph type="body" sz="half" idx="2"/>
          </p:nvPr>
        </p:nvSpPr>
        <p:spPr/>
        <p:txBody>
          <a:bodyPr/>
          <a:lstStyle/>
          <a:p>
            <a:r>
              <a:rPr lang="es-ES" sz="2400" dirty="0"/>
              <a:t>SI, educar de otra forma: ¿Por qué no con este alumnado?</a:t>
            </a:r>
          </a:p>
        </p:txBody>
      </p:sp>
      <p:sp>
        <p:nvSpPr>
          <p:cNvPr id="4" name="Título 3">
            <a:extLst>
              <a:ext uri="{FF2B5EF4-FFF2-40B4-BE49-F238E27FC236}">
                <a16:creationId xmlns:a16="http://schemas.microsoft.com/office/drawing/2014/main" id="{A621AB4F-9989-4FA6-A76D-FC43CBA576DA}"/>
              </a:ext>
            </a:extLst>
          </p:cNvPr>
          <p:cNvSpPr>
            <a:spLocks noGrp="1"/>
          </p:cNvSpPr>
          <p:nvPr>
            <p:ph type="title"/>
          </p:nvPr>
        </p:nvSpPr>
        <p:spPr/>
        <p:txBody>
          <a:bodyPr/>
          <a:lstStyle/>
          <a:p>
            <a:r>
              <a:rPr lang="es-ES" dirty="0"/>
              <a:t>Derecho a la educación.</a:t>
            </a:r>
          </a:p>
        </p:txBody>
      </p:sp>
      <p:sp>
        <p:nvSpPr>
          <p:cNvPr id="21" name="Marcador de texto 2">
            <a:extLst>
              <a:ext uri="{FF2B5EF4-FFF2-40B4-BE49-F238E27FC236}">
                <a16:creationId xmlns:a16="http://schemas.microsoft.com/office/drawing/2014/main" id="{F8C50DB9-5E3E-4F0F-B8F5-5F656D2F5EE8}"/>
              </a:ext>
            </a:extLst>
          </p:cNvPr>
          <p:cNvSpPr txBox="1">
            <a:spLocks/>
          </p:cNvSpPr>
          <p:nvPr/>
        </p:nvSpPr>
        <p:spPr>
          <a:xfrm>
            <a:off x="6452176" y="4050900"/>
            <a:ext cx="1877025" cy="669167"/>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200"/>
              </a:spcBef>
              <a:buClr>
                <a:schemeClr val="accent2"/>
              </a:buClr>
              <a:buSzPct val="75000"/>
              <a:buFont typeface="Wingdings" pitchFamily="2" charset="2"/>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300"/>
              </a:spcBef>
              <a:buClr>
                <a:schemeClr val="accent2"/>
              </a:buClr>
              <a:buSzPct val="75000"/>
              <a:buFont typeface="Wingdings" pitchFamily="2" charset="2"/>
              <a:buNone/>
              <a:defRPr sz="1200" kern="1200">
                <a:solidFill>
                  <a:schemeClr val="tx1"/>
                </a:solidFill>
                <a:latin typeface="+mn-lt"/>
                <a:ea typeface="+mn-ea"/>
                <a:cs typeface="+mn-cs"/>
              </a:defRPr>
            </a:lvl2pPr>
            <a:lvl3pPr marL="914400" indent="0" algn="l" defTabSz="914400" rtl="0" eaLnBrk="1" latinLnBrk="0" hangingPunct="1">
              <a:lnSpc>
                <a:spcPct val="90000"/>
              </a:lnSpc>
              <a:spcBef>
                <a:spcPts val="300"/>
              </a:spcBef>
              <a:buClr>
                <a:schemeClr val="accent2"/>
              </a:buClr>
              <a:buSzPct val="75000"/>
              <a:buFont typeface="Wingdings" pitchFamily="2" charset="2"/>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300"/>
              </a:spcBef>
              <a:buClr>
                <a:schemeClr val="accent2"/>
              </a:buClr>
              <a:buSzPct val="75000"/>
              <a:buFont typeface="Wingdings" pitchFamily="2" charset="2"/>
              <a:buNone/>
              <a:defRPr sz="900" kern="1200">
                <a:solidFill>
                  <a:schemeClr val="tx1"/>
                </a:solidFill>
                <a:latin typeface="+mn-lt"/>
                <a:ea typeface="+mn-ea"/>
                <a:cs typeface="+mn-cs"/>
              </a:defRPr>
            </a:lvl4pPr>
            <a:lvl5pPr marL="1828800" indent="0" algn="l" defTabSz="914400" rtl="0" eaLnBrk="1" latinLnBrk="0" hangingPunct="1">
              <a:lnSpc>
                <a:spcPct val="90000"/>
              </a:lnSpc>
              <a:spcBef>
                <a:spcPts val="300"/>
              </a:spcBef>
              <a:buClr>
                <a:schemeClr val="accent2"/>
              </a:buClr>
              <a:buSzPct val="75000"/>
              <a:buFont typeface="Wingdings" pitchFamily="2" charset="2"/>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r>
              <a:rPr lang="es-ES" sz="2000" dirty="0"/>
              <a:t>APS del centro</a:t>
            </a:r>
          </a:p>
        </p:txBody>
      </p:sp>
      <p:pic>
        <p:nvPicPr>
          <p:cNvPr id="5" name="Imagen 4" descr="Imagen que contiene interior, tabla, cubierto, computadora&#10;&#10;Descripción generada automáticamente">
            <a:extLst>
              <a:ext uri="{FF2B5EF4-FFF2-40B4-BE49-F238E27FC236}">
                <a16:creationId xmlns:a16="http://schemas.microsoft.com/office/drawing/2014/main" id="{CEF9AD02-1E5A-44D1-9E07-B8B5C088ECAC}"/>
              </a:ext>
            </a:extLst>
          </p:cNvPr>
          <p:cNvPicPr>
            <a:picLocks noChangeAspect="1"/>
          </p:cNvPicPr>
          <p:nvPr/>
        </p:nvPicPr>
        <p:blipFill>
          <a:blip r:embed="rId2"/>
          <a:stretch>
            <a:fillRect/>
          </a:stretch>
        </p:blipFill>
        <p:spPr>
          <a:xfrm>
            <a:off x="429800" y="2440728"/>
            <a:ext cx="5186017" cy="3889513"/>
          </a:xfrm>
          <a:prstGeom prst="rect">
            <a:avLst/>
          </a:prstGeom>
        </p:spPr>
      </p:pic>
      <p:grpSp>
        <p:nvGrpSpPr>
          <p:cNvPr id="16" name="Grupo 15">
            <a:extLst>
              <a:ext uri="{FF2B5EF4-FFF2-40B4-BE49-F238E27FC236}">
                <a16:creationId xmlns:a16="http://schemas.microsoft.com/office/drawing/2014/main" id="{9A54766B-4396-44E0-A10F-0F4A0912D83E}"/>
              </a:ext>
            </a:extLst>
          </p:cNvPr>
          <p:cNvGrpSpPr/>
          <p:nvPr/>
        </p:nvGrpSpPr>
        <p:grpSpPr>
          <a:xfrm>
            <a:off x="6826974" y="5945402"/>
            <a:ext cx="2213113" cy="912598"/>
            <a:chOff x="6826974" y="5945402"/>
            <a:chExt cx="2213113" cy="912598"/>
          </a:xfrm>
        </p:grpSpPr>
        <p:pic>
          <p:nvPicPr>
            <p:cNvPr id="17" name="Imagen 16" descr="Logotipo, Icono&#10;&#10;Descripción generada automáticamente">
              <a:hlinkClick r:id="rId3"/>
              <a:extLst>
                <a:ext uri="{FF2B5EF4-FFF2-40B4-BE49-F238E27FC236}">
                  <a16:creationId xmlns:a16="http://schemas.microsoft.com/office/drawing/2014/main" id="{04B56B33-39E7-430C-ACBF-5D24C5DF5B44}"/>
                </a:ext>
              </a:extLst>
            </p:cNvPr>
            <p:cNvPicPr>
              <a:picLocks noChangeAspect="1"/>
            </p:cNvPicPr>
            <p:nvPr/>
          </p:nvPicPr>
          <p:blipFill>
            <a:blip r:embed="rId4"/>
            <a:stretch>
              <a:fillRect/>
            </a:stretch>
          </p:blipFill>
          <p:spPr>
            <a:xfrm>
              <a:off x="8514570" y="6248111"/>
              <a:ext cx="510161" cy="541466"/>
            </a:xfrm>
            <a:prstGeom prst="rect">
              <a:avLst/>
            </a:prstGeom>
          </p:spPr>
        </p:pic>
        <p:pic>
          <p:nvPicPr>
            <p:cNvPr id="18" name="Imagen 17" descr="Logotipo, Icono&#10;&#10;Descripción generada automáticamente">
              <a:hlinkClick r:id="rId5"/>
              <a:extLst>
                <a:ext uri="{FF2B5EF4-FFF2-40B4-BE49-F238E27FC236}">
                  <a16:creationId xmlns:a16="http://schemas.microsoft.com/office/drawing/2014/main" id="{9B952AA9-D380-42CB-8DD4-C0F8F5F8CCA3}"/>
                </a:ext>
              </a:extLst>
            </p:cNvPr>
            <p:cNvPicPr>
              <a:picLocks noChangeAspect="1"/>
            </p:cNvPicPr>
            <p:nvPr/>
          </p:nvPicPr>
          <p:blipFill>
            <a:blip r:embed="rId6"/>
            <a:stretch>
              <a:fillRect/>
            </a:stretch>
          </p:blipFill>
          <p:spPr>
            <a:xfrm>
              <a:off x="6891131" y="6314734"/>
              <a:ext cx="343195" cy="394034"/>
            </a:xfrm>
            <a:prstGeom prst="rect">
              <a:avLst/>
            </a:prstGeom>
          </p:spPr>
        </p:pic>
        <p:pic>
          <p:nvPicPr>
            <p:cNvPr id="19" name="Imagen 18" descr="Logotipo&#10;&#10;Descripción generada automáticamente">
              <a:hlinkClick r:id="rId7"/>
              <a:extLst>
                <a:ext uri="{FF2B5EF4-FFF2-40B4-BE49-F238E27FC236}">
                  <a16:creationId xmlns:a16="http://schemas.microsoft.com/office/drawing/2014/main" id="{7B0E905C-48B1-42BB-874E-70C29BB9E59B}"/>
                </a:ext>
              </a:extLst>
            </p:cNvPr>
            <p:cNvPicPr>
              <a:picLocks noChangeAspect="1"/>
            </p:cNvPicPr>
            <p:nvPr/>
          </p:nvPicPr>
          <p:blipFill>
            <a:blip r:embed="rId8"/>
            <a:stretch>
              <a:fillRect/>
            </a:stretch>
          </p:blipFill>
          <p:spPr>
            <a:xfrm>
              <a:off x="7645999" y="6330241"/>
              <a:ext cx="442544" cy="352151"/>
            </a:xfrm>
            <a:prstGeom prst="rect">
              <a:avLst/>
            </a:prstGeom>
          </p:spPr>
        </p:pic>
        <p:pic>
          <p:nvPicPr>
            <p:cNvPr id="20" name="Imagen 19" descr="Logotipo&#10;&#10;Descripción generada automáticamente">
              <a:hlinkClick r:id="rId9"/>
              <a:extLst>
                <a:ext uri="{FF2B5EF4-FFF2-40B4-BE49-F238E27FC236}">
                  <a16:creationId xmlns:a16="http://schemas.microsoft.com/office/drawing/2014/main" id="{C0961841-ECE3-4792-90C4-22EA21D3F512}"/>
                </a:ext>
              </a:extLst>
            </p:cNvPr>
            <p:cNvPicPr>
              <a:picLocks noChangeAspect="1"/>
            </p:cNvPicPr>
            <p:nvPr/>
          </p:nvPicPr>
          <p:blipFill>
            <a:blip r:embed="rId10"/>
            <a:stretch>
              <a:fillRect/>
            </a:stretch>
          </p:blipFill>
          <p:spPr>
            <a:xfrm flipH="1">
              <a:off x="7964574" y="6165501"/>
              <a:ext cx="652462" cy="692499"/>
            </a:xfrm>
            <a:prstGeom prst="rect">
              <a:avLst/>
            </a:prstGeom>
          </p:spPr>
        </p:pic>
        <p:pic>
          <p:nvPicPr>
            <p:cNvPr id="22" name="Imagen 21" descr="Texto&#10;&#10;Descripción generada automáticamente con confianza media">
              <a:hlinkClick r:id="rId11"/>
              <a:extLst>
                <a:ext uri="{FF2B5EF4-FFF2-40B4-BE49-F238E27FC236}">
                  <a16:creationId xmlns:a16="http://schemas.microsoft.com/office/drawing/2014/main" id="{AA729280-D9EE-4572-8AC6-425EE5549195}"/>
                </a:ext>
              </a:extLst>
            </p:cNvPr>
            <p:cNvPicPr>
              <a:picLocks noChangeAspect="1"/>
            </p:cNvPicPr>
            <p:nvPr/>
          </p:nvPicPr>
          <p:blipFill rotWithShape="1">
            <a:blip r:embed="rId12"/>
            <a:srcRect l="13995" t="13485" r="13315" b="13146"/>
            <a:stretch/>
          </p:blipFill>
          <p:spPr>
            <a:xfrm>
              <a:off x="7319365" y="6314734"/>
              <a:ext cx="309887" cy="367658"/>
            </a:xfrm>
            <a:prstGeom prst="rect">
              <a:avLst/>
            </a:prstGeom>
          </p:spPr>
        </p:pic>
        <p:sp>
          <p:nvSpPr>
            <p:cNvPr id="23" name="CuadroTexto 22">
              <a:extLst>
                <a:ext uri="{FF2B5EF4-FFF2-40B4-BE49-F238E27FC236}">
                  <a16:creationId xmlns:a16="http://schemas.microsoft.com/office/drawing/2014/main" id="{32321043-F74B-4307-A572-07776ABE3E5C}"/>
                </a:ext>
              </a:extLst>
            </p:cNvPr>
            <p:cNvSpPr txBox="1"/>
            <p:nvPr/>
          </p:nvSpPr>
          <p:spPr>
            <a:xfrm>
              <a:off x="6826974" y="5945402"/>
              <a:ext cx="2213113" cy="369332"/>
            </a:xfrm>
            <a:prstGeom prst="rect">
              <a:avLst/>
            </a:prstGeom>
            <a:noFill/>
          </p:spPr>
          <p:txBody>
            <a:bodyPr wrap="square" rtlCol="0">
              <a:spAutoFit/>
            </a:bodyPr>
            <a:lstStyle/>
            <a:p>
              <a:pPr algn="ctr"/>
              <a:r>
                <a:rPr lang="es-ES" dirty="0"/>
                <a:t>Centro Padre Piquer</a:t>
              </a:r>
            </a:p>
          </p:txBody>
        </p:sp>
      </p:grpSp>
    </p:spTree>
    <p:extLst>
      <p:ext uri="{BB962C8B-B14F-4D97-AF65-F5344CB8AC3E}">
        <p14:creationId xmlns:p14="http://schemas.microsoft.com/office/powerpoint/2010/main" val="1901106421"/>
      </p:ext>
    </p:extLst>
  </p:cSld>
  <p:clrMapOvr>
    <a:masterClrMapping/>
  </p:clrMapOvr>
  <p:transition spd="slow">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4851A9D6-CE9A-42EB-B4D3-02D195F5D061}"/>
              </a:ext>
            </a:extLst>
          </p:cNvPr>
          <p:cNvSpPr>
            <a:spLocks noGrp="1"/>
          </p:cNvSpPr>
          <p:nvPr>
            <p:ph type="body" sz="half" idx="2"/>
          </p:nvPr>
        </p:nvSpPr>
        <p:spPr/>
        <p:txBody>
          <a:bodyPr/>
          <a:lstStyle/>
          <a:p>
            <a:r>
              <a:rPr lang="es-ES" sz="2400" dirty="0"/>
              <a:t>SI, educar de otra forma: Titulación</a:t>
            </a:r>
          </a:p>
        </p:txBody>
      </p:sp>
      <p:sp>
        <p:nvSpPr>
          <p:cNvPr id="4" name="Título 3">
            <a:extLst>
              <a:ext uri="{FF2B5EF4-FFF2-40B4-BE49-F238E27FC236}">
                <a16:creationId xmlns:a16="http://schemas.microsoft.com/office/drawing/2014/main" id="{A621AB4F-9989-4FA6-A76D-FC43CBA576DA}"/>
              </a:ext>
            </a:extLst>
          </p:cNvPr>
          <p:cNvSpPr>
            <a:spLocks noGrp="1"/>
          </p:cNvSpPr>
          <p:nvPr>
            <p:ph type="title"/>
          </p:nvPr>
        </p:nvSpPr>
        <p:spPr/>
        <p:txBody>
          <a:bodyPr/>
          <a:lstStyle/>
          <a:p>
            <a:r>
              <a:rPr lang="es-ES" dirty="0"/>
              <a:t>Derecho a la educación.</a:t>
            </a:r>
          </a:p>
        </p:txBody>
      </p:sp>
      <p:sp>
        <p:nvSpPr>
          <p:cNvPr id="16" name="Marcador de texto 2">
            <a:extLst>
              <a:ext uri="{FF2B5EF4-FFF2-40B4-BE49-F238E27FC236}">
                <a16:creationId xmlns:a16="http://schemas.microsoft.com/office/drawing/2014/main" id="{A0A5053C-7DB5-44FB-AB84-935ABC41A9E1}"/>
              </a:ext>
            </a:extLst>
          </p:cNvPr>
          <p:cNvSpPr txBox="1">
            <a:spLocks/>
          </p:cNvSpPr>
          <p:nvPr/>
        </p:nvSpPr>
        <p:spPr>
          <a:xfrm>
            <a:off x="945688" y="2542353"/>
            <a:ext cx="7177910" cy="669167"/>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200"/>
              </a:spcBef>
              <a:buClr>
                <a:schemeClr val="accent2"/>
              </a:buClr>
              <a:buSzPct val="75000"/>
              <a:buFont typeface="Wingdings" pitchFamily="2" charset="2"/>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300"/>
              </a:spcBef>
              <a:buClr>
                <a:schemeClr val="accent2"/>
              </a:buClr>
              <a:buSzPct val="75000"/>
              <a:buFont typeface="Wingdings" pitchFamily="2" charset="2"/>
              <a:buNone/>
              <a:defRPr sz="1200" kern="1200">
                <a:solidFill>
                  <a:schemeClr val="tx1"/>
                </a:solidFill>
                <a:latin typeface="+mn-lt"/>
                <a:ea typeface="+mn-ea"/>
                <a:cs typeface="+mn-cs"/>
              </a:defRPr>
            </a:lvl2pPr>
            <a:lvl3pPr marL="914400" indent="0" algn="l" defTabSz="914400" rtl="0" eaLnBrk="1" latinLnBrk="0" hangingPunct="1">
              <a:lnSpc>
                <a:spcPct val="90000"/>
              </a:lnSpc>
              <a:spcBef>
                <a:spcPts val="300"/>
              </a:spcBef>
              <a:buClr>
                <a:schemeClr val="accent2"/>
              </a:buClr>
              <a:buSzPct val="75000"/>
              <a:buFont typeface="Wingdings" pitchFamily="2" charset="2"/>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300"/>
              </a:spcBef>
              <a:buClr>
                <a:schemeClr val="accent2"/>
              </a:buClr>
              <a:buSzPct val="75000"/>
              <a:buFont typeface="Wingdings" pitchFamily="2" charset="2"/>
              <a:buNone/>
              <a:defRPr sz="900" kern="1200">
                <a:solidFill>
                  <a:schemeClr val="tx1"/>
                </a:solidFill>
                <a:latin typeface="+mn-lt"/>
                <a:ea typeface="+mn-ea"/>
                <a:cs typeface="+mn-cs"/>
              </a:defRPr>
            </a:lvl4pPr>
            <a:lvl5pPr marL="1828800" indent="0" algn="l" defTabSz="914400" rtl="0" eaLnBrk="1" latinLnBrk="0" hangingPunct="1">
              <a:lnSpc>
                <a:spcPct val="90000"/>
              </a:lnSpc>
              <a:spcBef>
                <a:spcPts val="300"/>
              </a:spcBef>
              <a:buClr>
                <a:schemeClr val="accent2"/>
              </a:buClr>
              <a:buSzPct val="75000"/>
              <a:buFont typeface="Wingdings" pitchFamily="2" charset="2"/>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marL="342900" indent="-342900">
              <a:buFont typeface="Arial" panose="020B0604020202020204" pitchFamily="34" charset="0"/>
              <a:buChar char="•"/>
            </a:pPr>
            <a:r>
              <a:rPr lang="es-ES" sz="2000" dirty="0"/>
              <a:t>No retrasar el fracaso: creando alumnado de 1º de GM.</a:t>
            </a:r>
          </a:p>
        </p:txBody>
      </p:sp>
      <p:sp>
        <p:nvSpPr>
          <p:cNvPr id="17" name="Marcador de texto 2">
            <a:extLst>
              <a:ext uri="{FF2B5EF4-FFF2-40B4-BE49-F238E27FC236}">
                <a16:creationId xmlns:a16="http://schemas.microsoft.com/office/drawing/2014/main" id="{DAD1E8B5-B3CE-44A7-9EEE-E0594830452A}"/>
              </a:ext>
            </a:extLst>
          </p:cNvPr>
          <p:cNvSpPr txBox="1">
            <a:spLocks/>
          </p:cNvSpPr>
          <p:nvPr/>
        </p:nvSpPr>
        <p:spPr>
          <a:xfrm>
            <a:off x="945688" y="3453985"/>
            <a:ext cx="7177910" cy="971262"/>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200"/>
              </a:spcBef>
              <a:buClr>
                <a:schemeClr val="accent2"/>
              </a:buClr>
              <a:buSzPct val="75000"/>
              <a:buFont typeface="Wingdings" pitchFamily="2" charset="2"/>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300"/>
              </a:spcBef>
              <a:buClr>
                <a:schemeClr val="accent2"/>
              </a:buClr>
              <a:buSzPct val="75000"/>
              <a:buFont typeface="Wingdings" pitchFamily="2" charset="2"/>
              <a:buNone/>
              <a:defRPr sz="1200" kern="1200">
                <a:solidFill>
                  <a:schemeClr val="tx1"/>
                </a:solidFill>
                <a:latin typeface="+mn-lt"/>
                <a:ea typeface="+mn-ea"/>
                <a:cs typeface="+mn-cs"/>
              </a:defRPr>
            </a:lvl2pPr>
            <a:lvl3pPr marL="914400" indent="0" algn="l" defTabSz="914400" rtl="0" eaLnBrk="1" latinLnBrk="0" hangingPunct="1">
              <a:lnSpc>
                <a:spcPct val="90000"/>
              </a:lnSpc>
              <a:spcBef>
                <a:spcPts val="300"/>
              </a:spcBef>
              <a:buClr>
                <a:schemeClr val="accent2"/>
              </a:buClr>
              <a:buSzPct val="75000"/>
              <a:buFont typeface="Wingdings" pitchFamily="2" charset="2"/>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300"/>
              </a:spcBef>
              <a:buClr>
                <a:schemeClr val="accent2"/>
              </a:buClr>
              <a:buSzPct val="75000"/>
              <a:buFont typeface="Wingdings" pitchFamily="2" charset="2"/>
              <a:buNone/>
              <a:defRPr sz="900" kern="1200">
                <a:solidFill>
                  <a:schemeClr val="tx1"/>
                </a:solidFill>
                <a:latin typeface="+mn-lt"/>
                <a:ea typeface="+mn-ea"/>
                <a:cs typeface="+mn-cs"/>
              </a:defRPr>
            </a:lvl4pPr>
            <a:lvl5pPr marL="1828800" indent="0" algn="l" defTabSz="914400" rtl="0" eaLnBrk="1" latinLnBrk="0" hangingPunct="1">
              <a:lnSpc>
                <a:spcPct val="90000"/>
              </a:lnSpc>
              <a:spcBef>
                <a:spcPts val="300"/>
              </a:spcBef>
              <a:buClr>
                <a:schemeClr val="accent2"/>
              </a:buClr>
              <a:buSzPct val="75000"/>
              <a:buFont typeface="Wingdings" pitchFamily="2" charset="2"/>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marL="342900" indent="-342900">
              <a:buFont typeface="Arial" panose="020B0604020202020204" pitchFamily="34" charset="0"/>
              <a:buChar char="•"/>
            </a:pPr>
            <a:r>
              <a:rPr lang="es-ES" sz="2000" dirty="0"/>
              <a:t>Evaluación, autoevaluación y coevaluación, continua y mediante rúbricas consensuadas de trabajo, actitud y resultados.</a:t>
            </a:r>
          </a:p>
        </p:txBody>
      </p:sp>
      <p:sp>
        <p:nvSpPr>
          <p:cNvPr id="21" name="Marcador de texto 2">
            <a:extLst>
              <a:ext uri="{FF2B5EF4-FFF2-40B4-BE49-F238E27FC236}">
                <a16:creationId xmlns:a16="http://schemas.microsoft.com/office/drawing/2014/main" id="{F8C50DB9-5E3E-4F0F-B8F5-5F656D2F5EE8}"/>
              </a:ext>
            </a:extLst>
          </p:cNvPr>
          <p:cNvSpPr txBox="1">
            <a:spLocks/>
          </p:cNvSpPr>
          <p:nvPr/>
        </p:nvSpPr>
        <p:spPr>
          <a:xfrm>
            <a:off x="945688" y="4768838"/>
            <a:ext cx="7177910" cy="669167"/>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200"/>
              </a:spcBef>
              <a:buClr>
                <a:schemeClr val="accent2"/>
              </a:buClr>
              <a:buSzPct val="75000"/>
              <a:buFont typeface="Wingdings" pitchFamily="2" charset="2"/>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300"/>
              </a:spcBef>
              <a:buClr>
                <a:schemeClr val="accent2"/>
              </a:buClr>
              <a:buSzPct val="75000"/>
              <a:buFont typeface="Wingdings" pitchFamily="2" charset="2"/>
              <a:buNone/>
              <a:defRPr sz="1200" kern="1200">
                <a:solidFill>
                  <a:schemeClr val="tx1"/>
                </a:solidFill>
                <a:latin typeface="+mn-lt"/>
                <a:ea typeface="+mn-ea"/>
                <a:cs typeface="+mn-cs"/>
              </a:defRPr>
            </a:lvl2pPr>
            <a:lvl3pPr marL="914400" indent="0" algn="l" defTabSz="914400" rtl="0" eaLnBrk="1" latinLnBrk="0" hangingPunct="1">
              <a:lnSpc>
                <a:spcPct val="90000"/>
              </a:lnSpc>
              <a:spcBef>
                <a:spcPts val="300"/>
              </a:spcBef>
              <a:buClr>
                <a:schemeClr val="accent2"/>
              </a:buClr>
              <a:buSzPct val="75000"/>
              <a:buFont typeface="Wingdings" pitchFamily="2" charset="2"/>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300"/>
              </a:spcBef>
              <a:buClr>
                <a:schemeClr val="accent2"/>
              </a:buClr>
              <a:buSzPct val="75000"/>
              <a:buFont typeface="Wingdings" pitchFamily="2" charset="2"/>
              <a:buNone/>
              <a:defRPr sz="900" kern="1200">
                <a:solidFill>
                  <a:schemeClr val="tx1"/>
                </a:solidFill>
                <a:latin typeface="+mn-lt"/>
                <a:ea typeface="+mn-ea"/>
                <a:cs typeface="+mn-cs"/>
              </a:defRPr>
            </a:lvl4pPr>
            <a:lvl5pPr marL="1828800" indent="0" algn="l" defTabSz="914400" rtl="0" eaLnBrk="1" latinLnBrk="0" hangingPunct="1">
              <a:lnSpc>
                <a:spcPct val="90000"/>
              </a:lnSpc>
              <a:spcBef>
                <a:spcPts val="300"/>
              </a:spcBef>
              <a:buClr>
                <a:schemeClr val="accent2"/>
              </a:buClr>
              <a:buSzPct val="75000"/>
              <a:buFont typeface="Wingdings" pitchFamily="2" charset="2"/>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marL="342900" indent="-342900">
              <a:buFont typeface="Arial" panose="020B0604020202020204" pitchFamily="34" charset="0"/>
              <a:buChar char="•"/>
            </a:pPr>
            <a:r>
              <a:rPr lang="es-ES" sz="2000" dirty="0"/>
              <a:t>Evaluación trimestral de los objetivos consensuados para la obtención del título de ESO durante los dos años.</a:t>
            </a:r>
          </a:p>
        </p:txBody>
      </p:sp>
      <p:grpSp>
        <p:nvGrpSpPr>
          <p:cNvPr id="18" name="Grupo 17">
            <a:extLst>
              <a:ext uri="{FF2B5EF4-FFF2-40B4-BE49-F238E27FC236}">
                <a16:creationId xmlns:a16="http://schemas.microsoft.com/office/drawing/2014/main" id="{7565A4E7-BA20-4804-A922-CEFF1178E578}"/>
              </a:ext>
            </a:extLst>
          </p:cNvPr>
          <p:cNvGrpSpPr/>
          <p:nvPr/>
        </p:nvGrpSpPr>
        <p:grpSpPr>
          <a:xfrm>
            <a:off x="6826974" y="5945402"/>
            <a:ext cx="2213113" cy="912598"/>
            <a:chOff x="6826974" y="5945402"/>
            <a:chExt cx="2213113" cy="912598"/>
          </a:xfrm>
        </p:grpSpPr>
        <p:pic>
          <p:nvPicPr>
            <p:cNvPr id="19" name="Imagen 18" descr="Logotipo, Icono&#10;&#10;Descripción generada automáticamente">
              <a:hlinkClick r:id="rId2"/>
              <a:extLst>
                <a:ext uri="{FF2B5EF4-FFF2-40B4-BE49-F238E27FC236}">
                  <a16:creationId xmlns:a16="http://schemas.microsoft.com/office/drawing/2014/main" id="{13C15B47-8490-407B-AAF4-706CFF950F86}"/>
                </a:ext>
              </a:extLst>
            </p:cNvPr>
            <p:cNvPicPr>
              <a:picLocks noChangeAspect="1"/>
            </p:cNvPicPr>
            <p:nvPr/>
          </p:nvPicPr>
          <p:blipFill>
            <a:blip r:embed="rId3"/>
            <a:stretch>
              <a:fillRect/>
            </a:stretch>
          </p:blipFill>
          <p:spPr>
            <a:xfrm>
              <a:off x="8514570" y="6248111"/>
              <a:ext cx="510161" cy="541466"/>
            </a:xfrm>
            <a:prstGeom prst="rect">
              <a:avLst/>
            </a:prstGeom>
          </p:spPr>
        </p:pic>
        <p:pic>
          <p:nvPicPr>
            <p:cNvPr id="20" name="Imagen 19" descr="Logotipo, Icono&#10;&#10;Descripción generada automáticamente">
              <a:hlinkClick r:id="rId4"/>
              <a:extLst>
                <a:ext uri="{FF2B5EF4-FFF2-40B4-BE49-F238E27FC236}">
                  <a16:creationId xmlns:a16="http://schemas.microsoft.com/office/drawing/2014/main" id="{B851394F-8229-4F4C-B472-18E8917F77BE}"/>
                </a:ext>
              </a:extLst>
            </p:cNvPr>
            <p:cNvPicPr>
              <a:picLocks noChangeAspect="1"/>
            </p:cNvPicPr>
            <p:nvPr/>
          </p:nvPicPr>
          <p:blipFill>
            <a:blip r:embed="rId5"/>
            <a:stretch>
              <a:fillRect/>
            </a:stretch>
          </p:blipFill>
          <p:spPr>
            <a:xfrm>
              <a:off x="6891131" y="6314734"/>
              <a:ext cx="343195" cy="394034"/>
            </a:xfrm>
            <a:prstGeom prst="rect">
              <a:avLst/>
            </a:prstGeom>
          </p:spPr>
        </p:pic>
        <p:pic>
          <p:nvPicPr>
            <p:cNvPr id="22" name="Imagen 21" descr="Logotipo&#10;&#10;Descripción generada automáticamente">
              <a:hlinkClick r:id="rId6"/>
              <a:extLst>
                <a:ext uri="{FF2B5EF4-FFF2-40B4-BE49-F238E27FC236}">
                  <a16:creationId xmlns:a16="http://schemas.microsoft.com/office/drawing/2014/main" id="{EA37179C-637A-483B-99B6-7A082151E094}"/>
                </a:ext>
              </a:extLst>
            </p:cNvPr>
            <p:cNvPicPr>
              <a:picLocks noChangeAspect="1"/>
            </p:cNvPicPr>
            <p:nvPr/>
          </p:nvPicPr>
          <p:blipFill>
            <a:blip r:embed="rId7"/>
            <a:stretch>
              <a:fillRect/>
            </a:stretch>
          </p:blipFill>
          <p:spPr>
            <a:xfrm>
              <a:off x="7645999" y="6330241"/>
              <a:ext cx="442544" cy="352151"/>
            </a:xfrm>
            <a:prstGeom prst="rect">
              <a:avLst/>
            </a:prstGeom>
          </p:spPr>
        </p:pic>
        <p:pic>
          <p:nvPicPr>
            <p:cNvPr id="23" name="Imagen 22" descr="Logotipo&#10;&#10;Descripción generada automáticamente">
              <a:hlinkClick r:id="rId8"/>
              <a:extLst>
                <a:ext uri="{FF2B5EF4-FFF2-40B4-BE49-F238E27FC236}">
                  <a16:creationId xmlns:a16="http://schemas.microsoft.com/office/drawing/2014/main" id="{C5DA2B58-D30A-4B5C-AD5C-7957B8207A1E}"/>
                </a:ext>
              </a:extLst>
            </p:cNvPr>
            <p:cNvPicPr>
              <a:picLocks noChangeAspect="1"/>
            </p:cNvPicPr>
            <p:nvPr/>
          </p:nvPicPr>
          <p:blipFill>
            <a:blip r:embed="rId9"/>
            <a:stretch>
              <a:fillRect/>
            </a:stretch>
          </p:blipFill>
          <p:spPr>
            <a:xfrm flipH="1">
              <a:off x="7964574" y="6165501"/>
              <a:ext cx="652462" cy="692499"/>
            </a:xfrm>
            <a:prstGeom prst="rect">
              <a:avLst/>
            </a:prstGeom>
          </p:spPr>
        </p:pic>
        <p:pic>
          <p:nvPicPr>
            <p:cNvPr id="24" name="Imagen 23" descr="Texto&#10;&#10;Descripción generada automáticamente con confianza media">
              <a:hlinkClick r:id="rId10"/>
              <a:extLst>
                <a:ext uri="{FF2B5EF4-FFF2-40B4-BE49-F238E27FC236}">
                  <a16:creationId xmlns:a16="http://schemas.microsoft.com/office/drawing/2014/main" id="{E1961EFE-6424-453D-830F-3FD1CB8B0DDA}"/>
                </a:ext>
              </a:extLst>
            </p:cNvPr>
            <p:cNvPicPr>
              <a:picLocks noChangeAspect="1"/>
            </p:cNvPicPr>
            <p:nvPr/>
          </p:nvPicPr>
          <p:blipFill rotWithShape="1">
            <a:blip r:embed="rId11"/>
            <a:srcRect l="13995" t="13485" r="13315" b="13146"/>
            <a:stretch/>
          </p:blipFill>
          <p:spPr>
            <a:xfrm>
              <a:off x="7319365" y="6314734"/>
              <a:ext cx="309887" cy="367658"/>
            </a:xfrm>
            <a:prstGeom prst="rect">
              <a:avLst/>
            </a:prstGeom>
          </p:spPr>
        </p:pic>
        <p:sp>
          <p:nvSpPr>
            <p:cNvPr id="25" name="CuadroTexto 24">
              <a:extLst>
                <a:ext uri="{FF2B5EF4-FFF2-40B4-BE49-F238E27FC236}">
                  <a16:creationId xmlns:a16="http://schemas.microsoft.com/office/drawing/2014/main" id="{76AAB126-29F6-4ECC-A1EE-C43E2F61BEEA}"/>
                </a:ext>
              </a:extLst>
            </p:cNvPr>
            <p:cNvSpPr txBox="1"/>
            <p:nvPr/>
          </p:nvSpPr>
          <p:spPr>
            <a:xfrm>
              <a:off x="6826974" y="5945402"/>
              <a:ext cx="2213113" cy="369332"/>
            </a:xfrm>
            <a:prstGeom prst="rect">
              <a:avLst/>
            </a:prstGeom>
            <a:noFill/>
          </p:spPr>
          <p:txBody>
            <a:bodyPr wrap="square" rtlCol="0">
              <a:spAutoFit/>
            </a:bodyPr>
            <a:lstStyle/>
            <a:p>
              <a:pPr algn="ctr"/>
              <a:r>
                <a:rPr lang="es-ES" dirty="0"/>
                <a:t>Centro Padre Piquer</a:t>
              </a:r>
            </a:p>
          </p:txBody>
        </p:sp>
      </p:grpSp>
    </p:spTree>
    <p:extLst>
      <p:ext uri="{BB962C8B-B14F-4D97-AF65-F5344CB8AC3E}">
        <p14:creationId xmlns:p14="http://schemas.microsoft.com/office/powerpoint/2010/main" val="187626853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4851A9D6-CE9A-42EB-B4D3-02D195F5D061}"/>
              </a:ext>
            </a:extLst>
          </p:cNvPr>
          <p:cNvSpPr>
            <a:spLocks noGrp="1"/>
          </p:cNvSpPr>
          <p:nvPr>
            <p:ph type="body" sz="half" idx="2"/>
          </p:nvPr>
        </p:nvSpPr>
        <p:spPr/>
        <p:txBody>
          <a:bodyPr/>
          <a:lstStyle/>
          <a:p>
            <a:r>
              <a:rPr lang="es-ES" sz="2400" dirty="0"/>
              <a:t>ACOMPAÑAMIENTO</a:t>
            </a:r>
          </a:p>
        </p:txBody>
      </p:sp>
      <p:sp>
        <p:nvSpPr>
          <p:cNvPr id="4" name="Título 3">
            <a:extLst>
              <a:ext uri="{FF2B5EF4-FFF2-40B4-BE49-F238E27FC236}">
                <a16:creationId xmlns:a16="http://schemas.microsoft.com/office/drawing/2014/main" id="{A621AB4F-9989-4FA6-A76D-FC43CBA576DA}"/>
              </a:ext>
            </a:extLst>
          </p:cNvPr>
          <p:cNvSpPr>
            <a:spLocks noGrp="1"/>
          </p:cNvSpPr>
          <p:nvPr>
            <p:ph type="title"/>
          </p:nvPr>
        </p:nvSpPr>
        <p:spPr/>
        <p:txBody>
          <a:bodyPr/>
          <a:lstStyle/>
          <a:p>
            <a:r>
              <a:rPr lang="es-ES" dirty="0"/>
              <a:t>Derecho a la educación.</a:t>
            </a:r>
          </a:p>
        </p:txBody>
      </p:sp>
      <p:sp>
        <p:nvSpPr>
          <p:cNvPr id="17" name="Marcador de texto 2">
            <a:extLst>
              <a:ext uri="{FF2B5EF4-FFF2-40B4-BE49-F238E27FC236}">
                <a16:creationId xmlns:a16="http://schemas.microsoft.com/office/drawing/2014/main" id="{DAD1E8B5-B3CE-44A7-9EEE-E0594830452A}"/>
              </a:ext>
            </a:extLst>
          </p:cNvPr>
          <p:cNvSpPr txBox="1">
            <a:spLocks/>
          </p:cNvSpPr>
          <p:nvPr/>
        </p:nvSpPr>
        <p:spPr>
          <a:xfrm>
            <a:off x="3972801" y="3134507"/>
            <a:ext cx="4796849" cy="2182529"/>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200"/>
              </a:spcBef>
              <a:buClr>
                <a:schemeClr val="accent2"/>
              </a:buClr>
              <a:buSzPct val="75000"/>
              <a:buFont typeface="Wingdings" pitchFamily="2" charset="2"/>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300"/>
              </a:spcBef>
              <a:buClr>
                <a:schemeClr val="accent2"/>
              </a:buClr>
              <a:buSzPct val="75000"/>
              <a:buFont typeface="Wingdings" pitchFamily="2" charset="2"/>
              <a:buNone/>
              <a:defRPr sz="1200" kern="1200">
                <a:solidFill>
                  <a:schemeClr val="tx1"/>
                </a:solidFill>
                <a:latin typeface="+mn-lt"/>
                <a:ea typeface="+mn-ea"/>
                <a:cs typeface="+mn-cs"/>
              </a:defRPr>
            </a:lvl2pPr>
            <a:lvl3pPr marL="914400" indent="0" algn="l" defTabSz="914400" rtl="0" eaLnBrk="1" latinLnBrk="0" hangingPunct="1">
              <a:lnSpc>
                <a:spcPct val="90000"/>
              </a:lnSpc>
              <a:spcBef>
                <a:spcPts val="300"/>
              </a:spcBef>
              <a:buClr>
                <a:schemeClr val="accent2"/>
              </a:buClr>
              <a:buSzPct val="75000"/>
              <a:buFont typeface="Wingdings" pitchFamily="2" charset="2"/>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300"/>
              </a:spcBef>
              <a:buClr>
                <a:schemeClr val="accent2"/>
              </a:buClr>
              <a:buSzPct val="75000"/>
              <a:buFont typeface="Wingdings" pitchFamily="2" charset="2"/>
              <a:buNone/>
              <a:defRPr sz="900" kern="1200">
                <a:solidFill>
                  <a:schemeClr val="tx1"/>
                </a:solidFill>
                <a:latin typeface="+mn-lt"/>
                <a:ea typeface="+mn-ea"/>
                <a:cs typeface="+mn-cs"/>
              </a:defRPr>
            </a:lvl4pPr>
            <a:lvl5pPr marL="1828800" indent="0" algn="l" defTabSz="914400" rtl="0" eaLnBrk="1" latinLnBrk="0" hangingPunct="1">
              <a:lnSpc>
                <a:spcPct val="90000"/>
              </a:lnSpc>
              <a:spcBef>
                <a:spcPts val="300"/>
              </a:spcBef>
              <a:buClr>
                <a:schemeClr val="accent2"/>
              </a:buClr>
              <a:buSzPct val="75000"/>
              <a:buFont typeface="Wingdings" pitchFamily="2" charset="2"/>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marL="800100" lvl="1" indent="-342900">
              <a:buFont typeface="Arial" panose="020B0604020202020204" pitchFamily="34" charset="0"/>
              <a:buChar char="•"/>
            </a:pPr>
            <a:r>
              <a:rPr lang="es-ES" sz="2400" dirty="0"/>
              <a:t>DURANTE TODO EL PROCESO</a:t>
            </a:r>
          </a:p>
          <a:p>
            <a:pPr marL="800100" lvl="1" indent="-342900">
              <a:buFont typeface="Arial" panose="020B0604020202020204" pitchFamily="34" charset="0"/>
              <a:buChar char="•"/>
            </a:pPr>
            <a:r>
              <a:rPr lang="es-ES" sz="2400" dirty="0"/>
              <a:t>Importancia de la figura del tutor.</a:t>
            </a:r>
          </a:p>
          <a:p>
            <a:pPr marL="800100" lvl="1" indent="-342900">
              <a:buFont typeface="Arial" panose="020B0604020202020204" pitchFamily="34" charset="0"/>
              <a:buChar char="•"/>
            </a:pPr>
            <a:r>
              <a:rPr lang="es-ES" sz="2400" dirty="0"/>
              <a:t>Personal del departamento de orientación.</a:t>
            </a:r>
          </a:p>
          <a:p>
            <a:pPr marL="800100" lvl="1" indent="-342900">
              <a:buFont typeface="Arial" panose="020B0604020202020204" pitchFamily="34" charset="0"/>
              <a:buChar char="•"/>
            </a:pPr>
            <a:r>
              <a:rPr lang="es-ES" sz="2400" dirty="0"/>
              <a:t>Trabajadora Social.</a:t>
            </a:r>
          </a:p>
        </p:txBody>
      </p:sp>
      <p:pic>
        <p:nvPicPr>
          <p:cNvPr id="5" name="Imagen 4" descr="Un pájaro sobre una playa&#10;&#10;Descripción generada automáticamente">
            <a:extLst>
              <a:ext uri="{FF2B5EF4-FFF2-40B4-BE49-F238E27FC236}">
                <a16:creationId xmlns:a16="http://schemas.microsoft.com/office/drawing/2014/main" id="{F138E432-05E0-423D-B5D9-CF5A089378CE}"/>
              </a:ext>
            </a:extLst>
          </p:cNvPr>
          <p:cNvPicPr>
            <a:picLocks noChangeAspect="1"/>
          </p:cNvPicPr>
          <p:nvPr/>
        </p:nvPicPr>
        <p:blipFill>
          <a:blip r:embed="rId2"/>
          <a:stretch>
            <a:fillRect/>
          </a:stretch>
        </p:blipFill>
        <p:spPr>
          <a:xfrm>
            <a:off x="374350" y="2797021"/>
            <a:ext cx="3810000" cy="2857500"/>
          </a:xfrm>
          <a:prstGeom prst="rect">
            <a:avLst/>
          </a:prstGeom>
        </p:spPr>
      </p:pic>
      <p:grpSp>
        <p:nvGrpSpPr>
          <p:cNvPr id="16" name="Grupo 15">
            <a:extLst>
              <a:ext uri="{FF2B5EF4-FFF2-40B4-BE49-F238E27FC236}">
                <a16:creationId xmlns:a16="http://schemas.microsoft.com/office/drawing/2014/main" id="{1FB02BB5-90A9-4C21-A365-AA508F207311}"/>
              </a:ext>
            </a:extLst>
          </p:cNvPr>
          <p:cNvGrpSpPr/>
          <p:nvPr/>
        </p:nvGrpSpPr>
        <p:grpSpPr>
          <a:xfrm>
            <a:off x="6826974" y="5945402"/>
            <a:ext cx="2213113" cy="912598"/>
            <a:chOff x="6826974" y="5945402"/>
            <a:chExt cx="2213113" cy="912598"/>
          </a:xfrm>
        </p:grpSpPr>
        <p:pic>
          <p:nvPicPr>
            <p:cNvPr id="18" name="Imagen 17" descr="Logotipo, Icono&#10;&#10;Descripción generada automáticamente">
              <a:hlinkClick r:id="rId3"/>
              <a:extLst>
                <a:ext uri="{FF2B5EF4-FFF2-40B4-BE49-F238E27FC236}">
                  <a16:creationId xmlns:a16="http://schemas.microsoft.com/office/drawing/2014/main" id="{14FEC872-4544-48F9-BFB3-3807320ED655}"/>
                </a:ext>
              </a:extLst>
            </p:cNvPr>
            <p:cNvPicPr>
              <a:picLocks noChangeAspect="1"/>
            </p:cNvPicPr>
            <p:nvPr/>
          </p:nvPicPr>
          <p:blipFill>
            <a:blip r:embed="rId4"/>
            <a:stretch>
              <a:fillRect/>
            </a:stretch>
          </p:blipFill>
          <p:spPr>
            <a:xfrm>
              <a:off x="8514570" y="6248111"/>
              <a:ext cx="510161" cy="541466"/>
            </a:xfrm>
            <a:prstGeom prst="rect">
              <a:avLst/>
            </a:prstGeom>
          </p:spPr>
        </p:pic>
        <p:pic>
          <p:nvPicPr>
            <p:cNvPr id="19" name="Imagen 18" descr="Logotipo, Icono&#10;&#10;Descripción generada automáticamente">
              <a:hlinkClick r:id="rId5"/>
              <a:extLst>
                <a:ext uri="{FF2B5EF4-FFF2-40B4-BE49-F238E27FC236}">
                  <a16:creationId xmlns:a16="http://schemas.microsoft.com/office/drawing/2014/main" id="{0B78BE7B-D238-40F0-93E0-E2604432A406}"/>
                </a:ext>
              </a:extLst>
            </p:cNvPr>
            <p:cNvPicPr>
              <a:picLocks noChangeAspect="1"/>
            </p:cNvPicPr>
            <p:nvPr/>
          </p:nvPicPr>
          <p:blipFill>
            <a:blip r:embed="rId6"/>
            <a:stretch>
              <a:fillRect/>
            </a:stretch>
          </p:blipFill>
          <p:spPr>
            <a:xfrm>
              <a:off x="6891131" y="6314734"/>
              <a:ext cx="343195" cy="394034"/>
            </a:xfrm>
            <a:prstGeom prst="rect">
              <a:avLst/>
            </a:prstGeom>
          </p:spPr>
        </p:pic>
        <p:pic>
          <p:nvPicPr>
            <p:cNvPr id="20" name="Imagen 19" descr="Logotipo&#10;&#10;Descripción generada automáticamente">
              <a:hlinkClick r:id="rId7"/>
              <a:extLst>
                <a:ext uri="{FF2B5EF4-FFF2-40B4-BE49-F238E27FC236}">
                  <a16:creationId xmlns:a16="http://schemas.microsoft.com/office/drawing/2014/main" id="{4D7B62D3-C21B-4108-A434-35D77EBA74C9}"/>
                </a:ext>
              </a:extLst>
            </p:cNvPr>
            <p:cNvPicPr>
              <a:picLocks noChangeAspect="1"/>
            </p:cNvPicPr>
            <p:nvPr/>
          </p:nvPicPr>
          <p:blipFill>
            <a:blip r:embed="rId8"/>
            <a:stretch>
              <a:fillRect/>
            </a:stretch>
          </p:blipFill>
          <p:spPr>
            <a:xfrm>
              <a:off x="7645999" y="6330241"/>
              <a:ext cx="442544" cy="352151"/>
            </a:xfrm>
            <a:prstGeom prst="rect">
              <a:avLst/>
            </a:prstGeom>
          </p:spPr>
        </p:pic>
        <p:pic>
          <p:nvPicPr>
            <p:cNvPr id="21" name="Imagen 20" descr="Logotipo&#10;&#10;Descripción generada automáticamente">
              <a:hlinkClick r:id="rId9"/>
              <a:extLst>
                <a:ext uri="{FF2B5EF4-FFF2-40B4-BE49-F238E27FC236}">
                  <a16:creationId xmlns:a16="http://schemas.microsoft.com/office/drawing/2014/main" id="{33BEBFB7-0E2B-4236-AF09-DEBF5BE5AF39}"/>
                </a:ext>
              </a:extLst>
            </p:cNvPr>
            <p:cNvPicPr>
              <a:picLocks noChangeAspect="1"/>
            </p:cNvPicPr>
            <p:nvPr/>
          </p:nvPicPr>
          <p:blipFill>
            <a:blip r:embed="rId10"/>
            <a:stretch>
              <a:fillRect/>
            </a:stretch>
          </p:blipFill>
          <p:spPr>
            <a:xfrm flipH="1">
              <a:off x="7964574" y="6165501"/>
              <a:ext cx="652462" cy="692499"/>
            </a:xfrm>
            <a:prstGeom prst="rect">
              <a:avLst/>
            </a:prstGeom>
          </p:spPr>
        </p:pic>
        <p:pic>
          <p:nvPicPr>
            <p:cNvPr id="22" name="Imagen 21" descr="Texto&#10;&#10;Descripción generada automáticamente con confianza media">
              <a:hlinkClick r:id="rId11"/>
              <a:extLst>
                <a:ext uri="{FF2B5EF4-FFF2-40B4-BE49-F238E27FC236}">
                  <a16:creationId xmlns:a16="http://schemas.microsoft.com/office/drawing/2014/main" id="{2A4A7E26-0D31-46A8-A97B-878AE65B65E0}"/>
                </a:ext>
              </a:extLst>
            </p:cNvPr>
            <p:cNvPicPr>
              <a:picLocks noChangeAspect="1"/>
            </p:cNvPicPr>
            <p:nvPr/>
          </p:nvPicPr>
          <p:blipFill rotWithShape="1">
            <a:blip r:embed="rId12"/>
            <a:srcRect l="13995" t="13485" r="13315" b="13146"/>
            <a:stretch/>
          </p:blipFill>
          <p:spPr>
            <a:xfrm>
              <a:off x="7319365" y="6314734"/>
              <a:ext cx="309887" cy="367658"/>
            </a:xfrm>
            <a:prstGeom prst="rect">
              <a:avLst/>
            </a:prstGeom>
          </p:spPr>
        </p:pic>
        <p:sp>
          <p:nvSpPr>
            <p:cNvPr id="23" name="CuadroTexto 22">
              <a:extLst>
                <a:ext uri="{FF2B5EF4-FFF2-40B4-BE49-F238E27FC236}">
                  <a16:creationId xmlns:a16="http://schemas.microsoft.com/office/drawing/2014/main" id="{67CDE5B6-D0B5-4156-A065-1F279CF7CB57}"/>
                </a:ext>
              </a:extLst>
            </p:cNvPr>
            <p:cNvSpPr txBox="1"/>
            <p:nvPr/>
          </p:nvSpPr>
          <p:spPr>
            <a:xfrm>
              <a:off x="6826974" y="5945402"/>
              <a:ext cx="2213113" cy="369332"/>
            </a:xfrm>
            <a:prstGeom prst="rect">
              <a:avLst/>
            </a:prstGeom>
            <a:noFill/>
          </p:spPr>
          <p:txBody>
            <a:bodyPr wrap="square" rtlCol="0">
              <a:spAutoFit/>
            </a:bodyPr>
            <a:lstStyle/>
            <a:p>
              <a:pPr algn="ctr"/>
              <a:r>
                <a:rPr lang="es-ES" dirty="0"/>
                <a:t>Centro Padre Piquer</a:t>
              </a:r>
            </a:p>
          </p:txBody>
        </p:sp>
      </p:grpSp>
    </p:spTree>
    <p:extLst>
      <p:ext uri="{BB962C8B-B14F-4D97-AF65-F5344CB8AC3E}">
        <p14:creationId xmlns:p14="http://schemas.microsoft.com/office/powerpoint/2010/main" val="155020672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4851A9D6-CE9A-42EB-B4D3-02D195F5D061}"/>
              </a:ext>
            </a:extLst>
          </p:cNvPr>
          <p:cNvSpPr>
            <a:spLocks noGrp="1"/>
          </p:cNvSpPr>
          <p:nvPr>
            <p:ph type="body" sz="half" idx="2"/>
          </p:nvPr>
        </p:nvSpPr>
        <p:spPr/>
        <p:txBody>
          <a:bodyPr/>
          <a:lstStyle/>
          <a:p>
            <a:r>
              <a:rPr lang="es-ES" sz="2400" dirty="0"/>
              <a:t>Resultados</a:t>
            </a:r>
          </a:p>
        </p:txBody>
      </p:sp>
      <p:sp>
        <p:nvSpPr>
          <p:cNvPr id="4" name="Título 3">
            <a:extLst>
              <a:ext uri="{FF2B5EF4-FFF2-40B4-BE49-F238E27FC236}">
                <a16:creationId xmlns:a16="http://schemas.microsoft.com/office/drawing/2014/main" id="{A621AB4F-9989-4FA6-A76D-FC43CBA576DA}"/>
              </a:ext>
            </a:extLst>
          </p:cNvPr>
          <p:cNvSpPr>
            <a:spLocks noGrp="1"/>
          </p:cNvSpPr>
          <p:nvPr>
            <p:ph type="title"/>
          </p:nvPr>
        </p:nvSpPr>
        <p:spPr/>
        <p:txBody>
          <a:bodyPr/>
          <a:lstStyle/>
          <a:p>
            <a:r>
              <a:rPr lang="es-ES" dirty="0"/>
              <a:t>Derecho a la educación.</a:t>
            </a:r>
          </a:p>
        </p:txBody>
      </p:sp>
      <p:sp>
        <p:nvSpPr>
          <p:cNvPr id="17" name="Marcador de texto 2">
            <a:extLst>
              <a:ext uri="{FF2B5EF4-FFF2-40B4-BE49-F238E27FC236}">
                <a16:creationId xmlns:a16="http://schemas.microsoft.com/office/drawing/2014/main" id="{DAD1E8B5-B3CE-44A7-9EEE-E0594830452A}"/>
              </a:ext>
            </a:extLst>
          </p:cNvPr>
          <p:cNvSpPr txBox="1">
            <a:spLocks/>
          </p:cNvSpPr>
          <p:nvPr/>
        </p:nvSpPr>
        <p:spPr>
          <a:xfrm>
            <a:off x="4119221" y="1869294"/>
            <a:ext cx="4616153" cy="4712957"/>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200"/>
              </a:spcBef>
              <a:buClr>
                <a:schemeClr val="accent2"/>
              </a:buClr>
              <a:buSzPct val="75000"/>
              <a:buFont typeface="Wingdings" pitchFamily="2" charset="2"/>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300"/>
              </a:spcBef>
              <a:buClr>
                <a:schemeClr val="accent2"/>
              </a:buClr>
              <a:buSzPct val="75000"/>
              <a:buFont typeface="Wingdings" pitchFamily="2" charset="2"/>
              <a:buNone/>
              <a:defRPr sz="1200" kern="1200">
                <a:solidFill>
                  <a:schemeClr val="tx1"/>
                </a:solidFill>
                <a:latin typeface="+mn-lt"/>
                <a:ea typeface="+mn-ea"/>
                <a:cs typeface="+mn-cs"/>
              </a:defRPr>
            </a:lvl2pPr>
            <a:lvl3pPr marL="914400" indent="0" algn="l" defTabSz="914400" rtl="0" eaLnBrk="1" latinLnBrk="0" hangingPunct="1">
              <a:lnSpc>
                <a:spcPct val="90000"/>
              </a:lnSpc>
              <a:spcBef>
                <a:spcPts val="300"/>
              </a:spcBef>
              <a:buClr>
                <a:schemeClr val="accent2"/>
              </a:buClr>
              <a:buSzPct val="75000"/>
              <a:buFont typeface="Wingdings" pitchFamily="2" charset="2"/>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300"/>
              </a:spcBef>
              <a:buClr>
                <a:schemeClr val="accent2"/>
              </a:buClr>
              <a:buSzPct val="75000"/>
              <a:buFont typeface="Wingdings" pitchFamily="2" charset="2"/>
              <a:buNone/>
              <a:defRPr sz="900" kern="1200">
                <a:solidFill>
                  <a:schemeClr val="tx1"/>
                </a:solidFill>
                <a:latin typeface="+mn-lt"/>
                <a:ea typeface="+mn-ea"/>
                <a:cs typeface="+mn-cs"/>
              </a:defRPr>
            </a:lvl4pPr>
            <a:lvl5pPr marL="1828800" indent="0" algn="l" defTabSz="914400" rtl="0" eaLnBrk="1" latinLnBrk="0" hangingPunct="1">
              <a:lnSpc>
                <a:spcPct val="90000"/>
              </a:lnSpc>
              <a:spcBef>
                <a:spcPts val="300"/>
              </a:spcBef>
              <a:buClr>
                <a:schemeClr val="accent2"/>
              </a:buClr>
              <a:buSzPct val="75000"/>
              <a:buFont typeface="Wingdings" pitchFamily="2" charset="2"/>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r>
              <a:rPr lang="es-ES" sz="2000" dirty="0"/>
              <a:t>Llevamos 3 años y podemos decir:</a:t>
            </a:r>
          </a:p>
          <a:p>
            <a:pPr marL="800100" lvl="1" indent="-342900">
              <a:buFont typeface="Arial" panose="020B0604020202020204" pitchFamily="34" charset="0"/>
              <a:buChar char="•"/>
            </a:pPr>
            <a:r>
              <a:rPr lang="es-ES" sz="2000" dirty="0"/>
              <a:t> que el absentismo ha bajado</a:t>
            </a:r>
          </a:p>
          <a:p>
            <a:pPr marL="800100" lvl="1" indent="-342900">
              <a:buFont typeface="Arial" panose="020B0604020202020204" pitchFamily="34" charset="0"/>
              <a:buChar char="•"/>
            </a:pPr>
            <a:r>
              <a:rPr lang="es-ES" sz="2000" dirty="0"/>
              <a:t> que los conflictos han bajado</a:t>
            </a:r>
          </a:p>
          <a:p>
            <a:pPr marL="800100" lvl="1" indent="-342900">
              <a:buFont typeface="Arial" panose="020B0604020202020204" pitchFamily="34" charset="0"/>
              <a:buChar char="•"/>
            </a:pPr>
            <a:r>
              <a:rPr lang="es-ES" sz="2000" dirty="0"/>
              <a:t>que las matriculaciones en 1º de GM han subido</a:t>
            </a:r>
          </a:p>
          <a:p>
            <a:pPr marL="800100" lvl="1" indent="-342900">
              <a:buFont typeface="Arial" panose="020B0604020202020204" pitchFamily="34" charset="0"/>
              <a:buChar char="•"/>
            </a:pPr>
            <a:r>
              <a:rPr lang="es-ES" sz="2000" dirty="0"/>
              <a:t>que el número de promocionados de 1º a 2º ha subido</a:t>
            </a:r>
          </a:p>
          <a:p>
            <a:pPr marL="800100" lvl="1" indent="-342900">
              <a:buFont typeface="Arial" panose="020B0604020202020204" pitchFamily="34" charset="0"/>
              <a:buChar char="•"/>
            </a:pPr>
            <a:r>
              <a:rPr lang="es-ES" sz="2000" dirty="0"/>
              <a:t>siempre con la lupa COVID y sabiendo que es pronto para tomar decisiones.</a:t>
            </a:r>
          </a:p>
        </p:txBody>
      </p:sp>
      <p:pic>
        <p:nvPicPr>
          <p:cNvPr id="7" name="Imagen 6" descr="Imagen que contiene Forma&#10;&#10;Descripción generada automáticamente">
            <a:extLst>
              <a:ext uri="{FF2B5EF4-FFF2-40B4-BE49-F238E27FC236}">
                <a16:creationId xmlns:a16="http://schemas.microsoft.com/office/drawing/2014/main" id="{91F8D479-E7CA-4F08-A9CC-85AF6EF36825}"/>
              </a:ext>
            </a:extLst>
          </p:cNvPr>
          <p:cNvPicPr>
            <a:picLocks noChangeAspect="1"/>
          </p:cNvPicPr>
          <p:nvPr/>
        </p:nvPicPr>
        <p:blipFill>
          <a:blip r:embed="rId2"/>
          <a:stretch>
            <a:fillRect/>
          </a:stretch>
        </p:blipFill>
        <p:spPr>
          <a:xfrm>
            <a:off x="286134" y="2810139"/>
            <a:ext cx="3697600" cy="3010903"/>
          </a:xfrm>
          <a:prstGeom prst="rect">
            <a:avLst/>
          </a:prstGeom>
        </p:spPr>
      </p:pic>
      <p:grpSp>
        <p:nvGrpSpPr>
          <p:cNvPr id="16" name="Grupo 15">
            <a:extLst>
              <a:ext uri="{FF2B5EF4-FFF2-40B4-BE49-F238E27FC236}">
                <a16:creationId xmlns:a16="http://schemas.microsoft.com/office/drawing/2014/main" id="{4E506F01-AB83-4A73-9F41-BCC5219BB021}"/>
              </a:ext>
            </a:extLst>
          </p:cNvPr>
          <p:cNvGrpSpPr/>
          <p:nvPr/>
        </p:nvGrpSpPr>
        <p:grpSpPr>
          <a:xfrm>
            <a:off x="6826974" y="5945402"/>
            <a:ext cx="2213113" cy="912598"/>
            <a:chOff x="6826974" y="5945402"/>
            <a:chExt cx="2213113" cy="912598"/>
          </a:xfrm>
        </p:grpSpPr>
        <p:pic>
          <p:nvPicPr>
            <p:cNvPr id="18" name="Imagen 17" descr="Logotipo, Icono&#10;&#10;Descripción generada automáticamente">
              <a:hlinkClick r:id="rId3"/>
              <a:extLst>
                <a:ext uri="{FF2B5EF4-FFF2-40B4-BE49-F238E27FC236}">
                  <a16:creationId xmlns:a16="http://schemas.microsoft.com/office/drawing/2014/main" id="{3BC1CECB-E1F0-4D04-875B-1D2B680C5DDE}"/>
                </a:ext>
              </a:extLst>
            </p:cNvPr>
            <p:cNvPicPr>
              <a:picLocks noChangeAspect="1"/>
            </p:cNvPicPr>
            <p:nvPr/>
          </p:nvPicPr>
          <p:blipFill>
            <a:blip r:embed="rId4"/>
            <a:stretch>
              <a:fillRect/>
            </a:stretch>
          </p:blipFill>
          <p:spPr>
            <a:xfrm>
              <a:off x="8514570" y="6248111"/>
              <a:ext cx="510161" cy="541466"/>
            </a:xfrm>
            <a:prstGeom prst="rect">
              <a:avLst/>
            </a:prstGeom>
          </p:spPr>
        </p:pic>
        <p:pic>
          <p:nvPicPr>
            <p:cNvPr id="19" name="Imagen 18" descr="Logotipo, Icono&#10;&#10;Descripción generada automáticamente">
              <a:hlinkClick r:id="rId5"/>
              <a:extLst>
                <a:ext uri="{FF2B5EF4-FFF2-40B4-BE49-F238E27FC236}">
                  <a16:creationId xmlns:a16="http://schemas.microsoft.com/office/drawing/2014/main" id="{181B71E4-80BE-405E-B81E-1F0CB6F4FAF1}"/>
                </a:ext>
              </a:extLst>
            </p:cNvPr>
            <p:cNvPicPr>
              <a:picLocks noChangeAspect="1"/>
            </p:cNvPicPr>
            <p:nvPr/>
          </p:nvPicPr>
          <p:blipFill>
            <a:blip r:embed="rId6"/>
            <a:stretch>
              <a:fillRect/>
            </a:stretch>
          </p:blipFill>
          <p:spPr>
            <a:xfrm>
              <a:off x="6891131" y="6314734"/>
              <a:ext cx="343195" cy="394034"/>
            </a:xfrm>
            <a:prstGeom prst="rect">
              <a:avLst/>
            </a:prstGeom>
          </p:spPr>
        </p:pic>
        <p:pic>
          <p:nvPicPr>
            <p:cNvPr id="20" name="Imagen 19" descr="Logotipo&#10;&#10;Descripción generada automáticamente">
              <a:hlinkClick r:id="rId7"/>
              <a:extLst>
                <a:ext uri="{FF2B5EF4-FFF2-40B4-BE49-F238E27FC236}">
                  <a16:creationId xmlns:a16="http://schemas.microsoft.com/office/drawing/2014/main" id="{17BF02E7-1811-47BE-B2C7-9CFDA7FFDAE6}"/>
                </a:ext>
              </a:extLst>
            </p:cNvPr>
            <p:cNvPicPr>
              <a:picLocks noChangeAspect="1"/>
            </p:cNvPicPr>
            <p:nvPr/>
          </p:nvPicPr>
          <p:blipFill>
            <a:blip r:embed="rId8"/>
            <a:stretch>
              <a:fillRect/>
            </a:stretch>
          </p:blipFill>
          <p:spPr>
            <a:xfrm>
              <a:off x="7645999" y="6330241"/>
              <a:ext cx="442544" cy="352151"/>
            </a:xfrm>
            <a:prstGeom prst="rect">
              <a:avLst/>
            </a:prstGeom>
          </p:spPr>
        </p:pic>
        <p:pic>
          <p:nvPicPr>
            <p:cNvPr id="21" name="Imagen 20" descr="Logotipo&#10;&#10;Descripción generada automáticamente">
              <a:hlinkClick r:id="rId9"/>
              <a:extLst>
                <a:ext uri="{FF2B5EF4-FFF2-40B4-BE49-F238E27FC236}">
                  <a16:creationId xmlns:a16="http://schemas.microsoft.com/office/drawing/2014/main" id="{DB0717AF-5492-4526-9917-7E6E798F1541}"/>
                </a:ext>
              </a:extLst>
            </p:cNvPr>
            <p:cNvPicPr>
              <a:picLocks noChangeAspect="1"/>
            </p:cNvPicPr>
            <p:nvPr/>
          </p:nvPicPr>
          <p:blipFill>
            <a:blip r:embed="rId10"/>
            <a:stretch>
              <a:fillRect/>
            </a:stretch>
          </p:blipFill>
          <p:spPr>
            <a:xfrm flipH="1">
              <a:off x="7964574" y="6165501"/>
              <a:ext cx="652462" cy="692499"/>
            </a:xfrm>
            <a:prstGeom prst="rect">
              <a:avLst/>
            </a:prstGeom>
          </p:spPr>
        </p:pic>
        <p:pic>
          <p:nvPicPr>
            <p:cNvPr id="22" name="Imagen 21" descr="Texto&#10;&#10;Descripción generada automáticamente con confianza media">
              <a:hlinkClick r:id="rId11"/>
              <a:extLst>
                <a:ext uri="{FF2B5EF4-FFF2-40B4-BE49-F238E27FC236}">
                  <a16:creationId xmlns:a16="http://schemas.microsoft.com/office/drawing/2014/main" id="{CB191903-37F1-41CA-953C-33CC86C9E726}"/>
                </a:ext>
              </a:extLst>
            </p:cNvPr>
            <p:cNvPicPr>
              <a:picLocks noChangeAspect="1"/>
            </p:cNvPicPr>
            <p:nvPr/>
          </p:nvPicPr>
          <p:blipFill rotWithShape="1">
            <a:blip r:embed="rId12"/>
            <a:srcRect l="13995" t="13485" r="13315" b="13146"/>
            <a:stretch/>
          </p:blipFill>
          <p:spPr>
            <a:xfrm>
              <a:off x="7319365" y="6314734"/>
              <a:ext cx="309887" cy="367658"/>
            </a:xfrm>
            <a:prstGeom prst="rect">
              <a:avLst/>
            </a:prstGeom>
          </p:spPr>
        </p:pic>
        <p:sp>
          <p:nvSpPr>
            <p:cNvPr id="23" name="CuadroTexto 22">
              <a:extLst>
                <a:ext uri="{FF2B5EF4-FFF2-40B4-BE49-F238E27FC236}">
                  <a16:creationId xmlns:a16="http://schemas.microsoft.com/office/drawing/2014/main" id="{A8B1617C-13AF-4F62-BDC5-147A3EDA991A}"/>
                </a:ext>
              </a:extLst>
            </p:cNvPr>
            <p:cNvSpPr txBox="1"/>
            <p:nvPr/>
          </p:nvSpPr>
          <p:spPr>
            <a:xfrm>
              <a:off x="6826974" y="5945402"/>
              <a:ext cx="2213113" cy="369332"/>
            </a:xfrm>
            <a:prstGeom prst="rect">
              <a:avLst/>
            </a:prstGeom>
            <a:noFill/>
          </p:spPr>
          <p:txBody>
            <a:bodyPr wrap="square" rtlCol="0">
              <a:spAutoFit/>
            </a:bodyPr>
            <a:lstStyle/>
            <a:p>
              <a:pPr algn="ctr"/>
              <a:r>
                <a:rPr lang="es-ES" dirty="0"/>
                <a:t>Centro Padre Piquer</a:t>
              </a:r>
            </a:p>
          </p:txBody>
        </p:sp>
      </p:grpSp>
    </p:spTree>
    <p:extLst>
      <p:ext uri="{BB962C8B-B14F-4D97-AF65-F5344CB8AC3E}">
        <p14:creationId xmlns:p14="http://schemas.microsoft.com/office/powerpoint/2010/main" val="183427190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4851A9D6-CE9A-42EB-B4D3-02D195F5D061}"/>
              </a:ext>
            </a:extLst>
          </p:cNvPr>
          <p:cNvSpPr>
            <a:spLocks noGrp="1"/>
          </p:cNvSpPr>
          <p:nvPr>
            <p:ph type="body" sz="half" idx="2"/>
          </p:nvPr>
        </p:nvSpPr>
        <p:spPr/>
        <p:txBody>
          <a:bodyPr/>
          <a:lstStyle/>
          <a:p>
            <a:r>
              <a:rPr lang="es-ES" sz="2400" dirty="0"/>
              <a:t>Evaluación continua del proyecto</a:t>
            </a:r>
          </a:p>
        </p:txBody>
      </p:sp>
      <p:sp>
        <p:nvSpPr>
          <p:cNvPr id="4" name="Título 3">
            <a:extLst>
              <a:ext uri="{FF2B5EF4-FFF2-40B4-BE49-F238E27FC236}">
                <a16:creationId xmlns:a16="http://schemas.microsoft.com/office/drawing/2014/main" id="{A621AB4F-9989-4FA6-A76D-FC43CBA576DA}"/>
              </a:ext>
            </a:extLst>
          </p:cNvPr>
          <p:cNvSpPr>
            <a:spLocks noGrp="1"/>
          </p:cNvSpPr>
          <p:nvPr>
            <p:ph type="title"/>
          </p:nvPr>
        </p:nvSpPr>
        <p:spPr/>
        <p:txBody>
          <a:bodyPr/>
          <a:lstStyle/>
          <a:p>
            <a:r>
              <a:rPr lang="es-ES" dirty="0"/>
              <a:t>Derecho a la educación.</a:t>
            </a:r>
          </a:p>
        </p:txBody>
      </p:sp>
      <p:pic>
        <p:nvPicPr>
          <p:cNvPr id="5" name="Imagen 4" descr="Diagrama&#10;&#10;Descripción generada automáticamente">
            <a:extLst>
              <a:ext uri="{FF2B5EF4-FFF2-40B4-BE49-F238E27FC236}">
                <a16:creationId xmlns:a16="http://schemas.microsoft.com/office/drawing/2014/main" id="{1B08ABEA-8F99-4B7C-ABB7-C9CB6C1C06A4}"/>
              </a:ext>
            </a:extLst>
          </p:cNvPr>
          <p:cNvPicPr>
            <a:picLocks noChangeAspect="1"/>
          </p:cNvPicPr>
          <p:nvPr/>
        </p:nvPicPr>
        <p:blipFill>
          <a:blip r:embed="rId2"/>
          <a:stretch>
            <a:fillRect/>
          </a:stretch>
        </p:blipFill>
        <p:spPr>
          <a:xfrm>
            <a:off x="2571902" y="2680211"/>
            <a:ext cx="4000196" cy="3000147"/>
          </a:xfrm>
          <a:prstGeom prst="rect">
            <a:avLst/>
          </a:prstGeom>
        </p:spPr>
      </p:pic>
      <p:grpSp>
        <p:nvGrpSpPr>
          <p:cNvPr id="16" name="Grupo 15">
            <a:extLst>
              <a:ext uri="{FF2B5EF4-FFF2-40B4-BE49-F238E27FC236}">
                <a16:creationId xmlns:a16="http://schemas.microsoft.com/office/drawing/2014/main" id="{D546A554-41C5-4FC4-8A3D-560D6A5B3CF5}"/>
              </a:ext>
            </a:extLst>
          </p:cNvPr>
          <p:cNvGrpSpPr/>
          <p:nvPr/>
        </p:nvGrpSpPr>
        <p:grpSpPr>
          <a:xfrm>
            <a:off x="6826974" y="5945402"/>
            <a:ext cx="2213113" cy="912598"/>
            <a:chOff x="6826974" y="5945402"/>
            <a:chExt cx="2213113" cy="912598"/>
          </a:xfrm>
        </p:grpSpPr>
        <p:pic>
          <p:nvPicPr>
            <p:cNvPr id="17" name="Imagen 16" descr="Logotipo, Icono&#10;&#10;Descripción generada automáticamente">
              <a:hlinkClick r:id="rId3"/>
              <a:extLst>
                <a:ext uri="{FF2B5EF4-FFF2-40B4-BE49-F238E27FC236}">
                  <a16:creationId xmlns:a16="http://schemas.microsoft.com/office/drawing/2014/main" id="{76AAE692-6434-4D1D-8A37-45D302AE82EB}"/>
                </a:ext>
              </a:extLst>
            </p:cNvPr>
            <p:cNvPicPr>
              <a:picLocks noChangeAspect="1"/>
            </p:cNvPicPr>
            <p:nvPr/>
          </p:nvPicPr>
          <p:blipFill>
            <a:blip r:embed="rId4"/>
            <a:stretch>
              <a:fillRect/>
            </a:stretch>
          </p:blipFill>
          <p:spPr>
            <a:xfrm>
              <a:off x="8514570" y="6248111"/>
              <a:ext cx="510161" cy="541466"/>
            </a:xfrm>
            <a:prstGeom prst="rect">
              <a:avLst/>
            </a:prstGeom>
          </p:spPr>
        </p:pic>
        <p:pic>
          <p:nvPicPr>
            <p:cNvPr id="18" name="Imagen 17" descr="Logotipo, Icono&#10;&#10;Descripción generada automáticamente">
              <a:hlinkClick r:id="rId5"/>
              <a:extLst>
                <a:ext uri="{FF2B5EF4-FFF2-40B4-BE49-F238E27FC236}">
                  <a16:creationId xmlns:a16="http://schemas.microsoft.com/office/drawing/2014/main" id="{3BDD275B-B253-4846-B7C4-4F935BCBD015}"/>
                </a:ext>
              </a:extLst>
            </p:cNvPr>
            <p:cNvPicPr>
              <a:picLocks noChangeAspect="1"/>
            </p:cNvPicPr>
            <p:nvPr/>
          </p:nvPicPr>
          <p:blipFill>
            <a:blip r:embed="rId6"/>
            <a:stretch>
              <a:fillRect/>
            </a:stretch>
          </p:blipFill>
          <p:spPr>
            <a:xfrm>
              <a:off x="6891131" y="6314734"/>
              <a:ext cx="343195" cy="394034"/>
            </a:xfrm>
            <a:prstGeom prst="rect">
              <a:avLst/>
            </a:prstGeom>
          </p:spPr>
        </p:pic>
        <p:pic>
          <p:nvPicPr>
            <p:cNvPr id="19" name="Imagen 18" descr="Logotipo&#10;&#10;Descripción generada automáticamente">
              <a:hlinkClick r:id="rId7"/>
              <a:extLst>
                <a:ext uri="{FF2B5EF4-FFF2-40B4-BE49-F238E27FC236}">
                  <a16:creationId xmlns:a16="http://schemas.microsoft.com/office/drawing/2014/main" id="{F6001E03-482A-4FC0-A667-93DFAB466503}"/>
                </a:ext>
              </a:extLst>
            </p:cNvPr>
            <p:cNvPicPr>
              <a:picLocks noChangeAspect="1"/>
            </p:cNvPicPr>
            <p:nvPr/>
          </p:nvPicPr>
          <p:blipFill>
            <a:blip r:embed="rId8"/>
            <a:stretch>
              <a:fillRect/>
            </a:stretch>
          </p:blipFill>
          <p:spPr>
            <a:xfrm>
              <a:off x="7645999" y="6330241"/>
              <a:ext cx="442544" cy="352151"/>
            </a:xfrm>
            <a:prstGeom prst="rect">
              <a:avLst/>
            </a:prstGeom>
          </p:spPr>
        </p:pic>
        <p:pic>
          <p:nvPicPr>
            <p:cNvPr id="20" name="Imagen 19" descr="Logotipo&#10;&#10;Descripción generada automáticamente">
              <a:hlinkClick r:id="rId9"/>
              <a:extLst>
                <a:ext uri="{FF2B5EF4-FFF2-40B4-BE49-F238E27FC236}">
                  <a16:creationId xmlns:a16="http://schemas.microsoft.com/office/drawing/2014/main" id="{3D260BDC-845F-4DA3-A9CF-185BB4DB2171}"/>
                </a:ext>
              </a:extLst>
            </p:cNvPr>
            <p:cNvPicPr>
              <a:picLocks noChangeAspect="1"/>
            </p:cNvPicPr>
            <p:nvPr/>
          </p:nvPicPr>
          <p:blipFill>
            <a:blip r:embed="rId10"/>
            <a:stretch>
              <a:fillRect/>
            </a:stretch>
          </p:blipFill>
          <p:spPr>
            <a:xfrm flipH="1">
              <a:off x="7964574" y="6165501"/>
              <a:ext cx="652462" cy="692499"/>
            </a:xfrm>
            <a:prstGeom prst="rect">
              <a:avLst/>
            </a:prstGeom>
          </p:spPr>
        </p:pic>
        <p:pic>
          <p:nvPicPr>
            <p:cNvPr id="21" name="Imagen 20" descr="Texto&#10;&#10;Descripción generada automáticamente con confianza media">
              <a:hlinkClick r:id="rId11"/>
              <a:extLst>
                <a:ext uri="{FF2B5EF4-FFF2-40B4-BE49-F238E27FC236}">
                  <a16:creationId xmlns:a16="http://schemas.microsoft.com/office/drawing/2014/main" id="{3CD91F69-7F80-429A-905A-06660512B231}"/>
                </a:ext>
              </a:extLst>
            </p:cNvPr>
            <p:cNvPicPr>
              <a:picLocks noChangeAspect="1"/>
            </p:cNvPicPr>
            <p:nvPr/>
          </p:nvPicPr>
          <p:blipFill rotWithShape="1">
            <a:blip r:embed="rId12"/>
            <a:srcRect l="13995" t="13485" r="13315" b="13146"/>
            <a:stretch/>
          </p:blipFill>
          <p:spPr>
            <a:xfrm>
              <a:off x="7319365" y="6314734"/>
              <a:ext cx="309887" cy="367658"/>
            </a:xfrm>
            <a:prstGeom prst="rect">
              <a:avLst/>
            </a:prstGeom>
          </p:spPr>
        </p:pic>
        <p:sp>
          <p:nvSpPr>
            <p:cNvPr id="22" name="CuadroTexto 21">
              <a:extLst>
                <a:ext uri="{FF2B5EF4-FFF2-40B4-BE49-F238E27FC236}">
                  <a16:creationId xmlns:a16="http://schemas.microsoft.com/office/drawing/2014/main" id="{8D6A71FC-F097-4517-8422-C6237EFDEE20}"/>
                </a:ext>
              </a:extLst>
            </p:cNvPr>
            <p:cNvSpPr txBox="1"/>
            <p:nvPr/>
          </p:nvSpPr>
          <p:spPr>
            <a:xfrm>
              <a:off x="6826974" y="5945402"/>
              <a:ext cx="2213113" cy="369332"/>
            </a:xfrm>
            <a:prstGeom prst="rect">
              <a:avLst/>
            </a:prstGeom>
            <a:noFill/>
          </p:spPr>
          <p:txBody>
            <a:bodyPr wrap="square" rtlCol="0">
              <a:spAutoFit/>
            </a:bodyPr>
            <a:lstStyle/>
            <a:p>
              <a:pPr algn="ctr"/>
              <a:r>
                <a:rPr lang="es-ES" dirty="0"/>
                <a:t>Centro Padre Piquer</a:t>
              </a:r>
            </a:p>
          </p:txBody>
        </p:sp>
      </p:grpSp>
    </p:spTree>
    <p:extLst>
      <p:ext uri="{BB962C8B-B14F-4D97-AF65-F5344CB8AC3E}">
        <p14:creationId xmlns:p14="http://schemas.microsoft.com/office/powerpoint/2010/main" val="3442643202"/>
      </p:ext>
    </p:extLst>
  </p:cSld>
  <p:clrMapOvr>
    <a:masterClrMapping/>
  </p:clrMapOvr>
  <p:transition spd="slow">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Imagen 55" descr="Un dibujo de una cara feliz&#10;&#10;Descripción generada automáticamente con confianza baja">
            <a:extLst>
              <a:ext uri="{FF2B5EF4-FFF2-40B4-BE49-F238E27FC236}">
                <a16:creationId xmlns:a16="http://schemas.microsoft.com/office/drawing/2014/main" id="{851791F8-3338-488F-8F61-92C003B07582}"/>
              </a:ext>
            </a:extLst>
          </p:cNvPr>
          <p:cNvPicPr>
            <a:picLocks noChangeAspect="1"/>
          </p:cNvPicPr>
          <p:nvPr/>
        </p:nvPicPr>
        <p:blipFill>
          <a:blip r:embed="rId2"/>
          <a:stretch>
            <a:fillRect/>
          </a:stretch>
        </p:blipFill>
        <p:spPr>
          <a:xfrm>
            <a:off x="1114425" y="1981200"/>
            <a:ext cx="6915150" cy="2895600"/>
          </a:xfrm>
          <a:prstGeom prst="rect">
            <a:avLst/>
          </a:prstGeom>
        </p:spPr>
      </p:pic>
      <p:grpSp>
        <p:nvGrpSpPr>
          <p:cNvPr id="11" name="Grupo 10">
            <a:extLst>
              <a:ext uri="{FF2B5EF4-FFF2-40B4-BE49-F238E27FC236}">
                <a16:creationId xmlns:a16="http://schemas.microsoft.com/office/drawing/2014/main" id="{82529007-CE49-404F-943E-09E6F60A702D}"/>
              </a:ext>
            </a:extLst>
          </p:cNvPr>
          <p:cNvGrpSpPr/>
          <p:nvPr/>
        </p:nvGrpSpPr>
        <p:grpSpPr>
          <a:xfrm>
            <a:off x="6826974" y="5945402"/>
            <a:ext cx="2213113" cy="912598"/>
            <a:chOff x="6826974" y="5945402"/>
            <a:chExt cx="2213113" cy="912598"/>
          </a:xfrm>
        </p:grpSpPr>
        <p:pic>
          <p:nvPicPr>
            <p:cNvPr id="12" name="Imagen 11" descr="Logotipo, Icono&#10;&#10;Descripción generada automáticamente">
              <a:hlinkClick r:id="rId3"/>
              <a:extLst>
                <a:ext uri="{FF2B5EF4-FFF2-40B4-BE49-F238E27FC236}">
                  <a16:creationId xmlns:a16="http://schemas.microsoft.com/office/drawing/2014/main" id="{2023A951-C0A5-4348-B946-39CCBDE8E60F}"/>
                </a:ext>
              </a:extLst>
            </p:cNvPr>
            <p:cNvPicPr>
              <a:picLocks noChangeAspect="1"/>
            </p:cNvPicPr>
            <p:nvPr/>
          </p:nvPicPr>
          <p:blipFill>
            <a:blip r:embed="rId4"/>
            <a:stretch>
              <a:fillRect/>
            </a:stretch>
          </p:blipFill>
          <p:spPr>
            <a:xfrm>
              <a:off x="8514570" y="6248111"/>
              <a:ext cx="510161" cy="541466"/>
            </a:xfrm>
            <a:prstGeom prst="rect">
              <a:avLst/>
            </a:prstGeom>
          </p:spPr>
        </p:pic>
        <p:pic>
          <p:nvPicPr>
            <p:cNvPr id="13" name="Imagen 12" descr="Logotipo, Icono&#10;&#10;Descripción generada automáticamente">
              <a:hlinkClick r:id="rId5"/>
              <a:extLst>
                <a:ext uri="{FF2B5EF4-FFF2-40B4-BE49-F238E27FC236}">
                  <a16:creationId xmlns:a16="http://schemas.microsoft.com/office/drawing/2014/main" id="{59D1C89F-C26A-4F26-923C-43EE28942D2B}"/>
                </a:ext>
              </a:extLst>
            </p:cNvPr>
            <p:cNvPicPr>
              <a:picLocks noChangeAspect="1"/>
            </p:cNvPicPr>
            <p:nvPr/>
          </p:nvPicPr>
          <p:blipFill>
            <a:blip r:embed="rId6"/>
            <a:stretch>
              <a:fillRect/>
            </a:stretch>
          </p:blipFill>
          <p:spPr>
            <a:xfrm>
              <a:off x="6891131" y="6314734"/>
              <a:ext cx="343195" cy="394034"/>
            </a:xfrm>
            <a:prstGeom prst="rect">
              <a:avLst/>
            </a:prstGeom>
          </p:spPr>
        </p:pic>
        <p:pic>
          <p:nvPicPr>
            <p:cNvPr id="14" name="Imagen 13" descr="Logotipo&#10;&#10;Descripción generada automáticamente">
              <a:hlinkClick r:id="rId7"/>
              <a:extLst>
                <a:ext uri="{FF2B5EF4-FFF2-40B4-BE49-F238E27FC236}">
                  <a16:creationId xmlns:a16="http://schemas.microsoft.com/office/drawing/2014/main" id="{BB25F020-620F-4CBC-8A35-DCD0F502C319}"/>
                </a:ext>
              </a:extLst>
            </p:cNvPr>
            <p:cNvPicPr>
              <a:picLocks noChangeAspect="1"/>
            </p:cNvPicPr>
            <p:nvPr/>
          </p:nvPicPr>
          <p:blipFill>
            <a:blip r:embed="rId8"/>
            <a:stretch>
              <a:fillRect/>
            </a:stretch>
          </p:blipFill>
          <p:spPr>
            <a:xfrm>
              <a:off x="7645999" y="6330241"/>
              <a:ext cx="442544" cy="352151"/>
            </a:xfrm>
            <a:prstGeom prst="rect">
              <a:avLst/>
            </a:prstGeom>
          </p:spPr>
        </p:pic>
        <p:pic>
          <p:nvPicPr>
            <p:cNvPr id="15" name="Imagen 14" descr="Logotipo&#10;&#10;Descripción generada automáticamente">
              <a:hlinkClick r:id="rId9"/>
              <a:extLst>
                <a:ext uri="{FF2B5EF4-FFF2-40B4-BE49-F238E27FC236}">
                  <a16:creationId xmlns:a16="http://schemas.microsoft.com/office/drawing/2014/main" id="{CABBBFA0-FF10-49CE-86B6-8979628EAADE}"/>
                </a:ext>
              </a:extLst>
            </p:cNvPr>
            <p:cNvPicPr>
              <a:picLocks noChangeAspect="1"/>
            </p:cNvPicPr>
            <p:nvPr/>
          </p:nvPicPr>
          <p:blipFill>
            <a:blip r:embed="rId10"/>
            <a:stretch>
              <a:fillRect/>
            </a:stretch>
          </p:blipFill>
          <p:spPr>
            <a:xfrm flipH="1">
              <a:off x="7964574" y="6165501"/>
              <a:ext cx="652462" cy="692499"/>
            </a:xfrm>
            <a:prstGeom prst="rect">
              <a:avLst/>
            </a:prstGeom>
          </p:spPr>
        </p:pic>
        <p:pic>
          <p:nvPicPr>
            <p:cNvPr id="16" name="Imagen 15" descr="Texto&#10;&#10;Descripción generada automáticamente con confianza media">
              <a:hlinkClick r:id="rId11"/>
              <a:extLst>
                <a:ext uri="{FF2B5EF4-FFF2-40B4-BE49-F238E27FC236}">
                  <a16:creationId xmlns:a16="http://schemas.microsoft.com/office/drawing/2014/main" id="{26FC7FD6-22B5-457F-B840-A1F263901348}"/>
                </a:ext>
              </a:extLst>
            </p:cNvPr>
            <p:cNvPicPr>
              <a:picLocks noChangeAspect="1"/>
            </p:cNvPicPr>
            <p:nvPr/>
          </p:nvPicPr>
          <p:blipFill rotWithShape="1">
            <a:blip r:embed="rId12"/>
            <a:srcRect l="13995" t="13485" r="13315" b="13146"/>
            <a:stretch/>
          </p:blipFill>
          <p:spPr>
            <a:xfrm>
              <a:off x="7319365" y="6314734"/>
              <a:ext cx="309887" cy="367658"/>
            </a:xfrm>
            <a:prstGeom prst="rect">
              <a:avLst/>
            </a:prstGeom>
          </p:spPr>
        </p:pic>
        <p:sp>
          <p:nvSpPr>
            <p:cNvPr id="17" name="CuadroTexto 16">
              <a:extLst>
                <a:ext uri="{FF2B5EF4-FFF2-40B4-BE49-F238E27FC236}">
                  <a16:creationId xmlns:a16="http://schemas.microsoft.com/office/drawing/2014/main" id="{F628F4C1-30D0-4EB3-AE9D-06486C429E4E}"/>
                </a:ext>
              </a:extLst>
            </p:cNvPr>
            <p:cNvSpPr txBox="1"/>
            <p:nvPr/>
          </p:nvSpPr>
          <p:spPr>
            <a:xfrm>
              <a:off x="6826974" y="5945402"/>
              <a:ext cx="2213113" cy="369332"/>
            </a:xfrm>
            <a:prstGeom prst="rect">
              <a:avLst/>
            </a:prstGeom>
            <a:noFill/>
          </p:spPr>
          <p:txBody>
            <a:bodyPr wrap="square" rtlCol="0">
              <a:spAutoFit/>
            </a:bodyPr>
            <a:lstStyle/>
            <a:p>
              <a:pPr algn="ctr"/>
              <a:r>
                <a:rPr lang="es-ES" dirty="0"/>
                <a:t>Centro Padre Piquer</a:t>
              </a:r>
            </a:p>
          </p:txBody>
        </p:sp>
      </p:grpSp>
    </p:spTree>
    <p:extLst>
      <p:ext uri="{BB962C8B-B14F-4D97-AF65-F5344CB8AC3E}">
        <p14:creationId xmlns:p14="http://schemas.microsoft.com/office/powerpoint/2010/main" val="2498976586"/>
      </p:ext>
    </p:extLst>
  </p:cSld>
  <p:clrMapOvr>
    <a:masterClrMapping/>
  </p:clrMapOvr>
  <p:transition spd="slow">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99BE13B3-6CFA-4502-BBF9-4E397750C1F7}"/>
              </a:ext>
            </a:extLst>
          </p:cNvPr>
          <p:cNvGrpSpPr/>
          <p:nvPr/>
        </p:nvGrpSpPr>
        <p:grpSpPr>
          <a:xfrm>
            <a:off x="6826974" y="5945402"/>
            <a:ext cx="2213113" cy="912598"/>
            <a:chOff x="6826974" y="5945402"/>
            <a:chExt cx="2213113" cy="912598"/>
          </a:xfrm>
        </p:grpSpPr>
        <p:pic>
          <p:nvPicPr>
            <p:cNvPr id="19" name="Imagen 18" descr="Logotipo, Icono&#10;&#10;Descripción generada automáticamente">
              <a:hlinkClick r:id="rId2"/>
              <a:extLst>
                <a:ext uri="{FF2B5EF4-FFF2-40B4-BE49-F238E27FC236}">
                  <a16:creationId xmlns:a16="http://schemas.microsoft.com/office/drawing/2014/main" id="{68940DB4-7BD6-4EF6-A6A3-E3A4CACBA1C7}"/>
                </a:ext>
              </a:extLst>
            </p:cNvPr>
            <p:cNvPicPr>
              <a:picLocks noChangeAspect="1"/>
            </p:cNvPicPr>
            <p:nvPr/>
          </p:nvPicPr>
          <p:blipFill>
            <a:blip r:embed="rId3"/>
            <a:stretch>
              <a:fillRect/>
            </a:stretch>
          </p:blipFill>
          <p:spPr>
            <a:xfrm>
              <a:off x="8514570" y="6248111"/>
              <a:ext cx="510161" cy="541466"/>
            </a:xfrm>
            <a:prstGeom prst="rect">
              <a:avLst/>
            </a:prstGeom>
          </p:spPr>
        </p:pic>
        <p:pic>
          <p:nvPicPr>
            <p:cNvPr id="27" name="Imagen 26" descr="Logotipo, Icono&#10;&#10;Descripción generada automáticamente">
              <a:hlinkClick r:id="rId4"/>
              <a:extLst>
                <a:ext uri="{FF2B5EF4-FFF2-40B4-BE49-F238E27FC236}">
                  <a16:creationId xmlns:a16="http://schemas.microsoft.com/office/drawing/2014/main" id="{11CDA70B-AB0E-4B32-AB96-A02FDFB18204}"/>
                </a:ext>
              </a:extLst>
            </p:cNvPr>
            <p:cNvPicPr>
              <a:picLocks noChangeAspect="1"/>
            </p:cNvPicPr>
            <p:nvPr/>
          </p:nvPicPr>
          <p:blipFill>
            <a:blip r:embed="rId5"/>
            <a:stretch>
              <a:fillRect/>
            </a:stretch>
          </p:blipFill>
          <p:spPr>
            <a:xfrm>
              <a:off x="6891131" y="6314734"/>
              <a:ext cx="343195" cy="394034"/>
            </a:xfrm>
            <a:prstGeom prst="rect">
              <a:avLst/>
            </a:prstGeom>
          </p:spPr>
        </p:pic>
        <p:pic>
          <p:nvPicPr>
            <p:cNvPr id="33" name="Imagen 32" descr="Logotipo&#10;&#10;Descripción generada automáticamente">
              <a:hlinkClick r:id="rId6"/>
              <a:extLst>
                <a:ext uri="{FF2B5EF4-FFF2-40B4-BE49-F238E27FC236}">
                  <a16:creationId xmlns:a16="http://schemas.microsoft.com/office/drawing/2014/main" id="{ABFEF371-F82C-4211-A00F-62D02E24E9AF}"/>
                </a:ext>
              </a:extLst>
            </p:cNvPr>
            <p:cNvPicPr>
              <a:picLocks noChangeAspect="1"/>
            </p:cNvPicPr>
            <p:nvPr/>
          </p:nvPicPr>
          <p:blipFill>
            <a:blip r:embed="rId7"/>
            <a:stretch>
              <a:fillRect/>
            </a:stretch>
          </p:blipFill>
          <p:spPr>
            <a:xfrm>
              <a:off x="7645999" y="6330241"/>
              <a:ext cx="442544" cy="352151"/>
            </a:xfrm>
            <a:prstGeom prst="rect">
              <a:avLst/>
            </a:prstGeom>
          </p:spPr>
        </p:pic>
        <p:pic>
          <p:nvPicPr>
            <p:cNvPr id="39" name="Imagen 38" descr="Logotipo&#10;&#10;Descripción generada automáticamente">
              <a:hlinkClick r:id="rId8"/>
              <a:extLst>
                <a:ext uri="{FF2B5EF4-FFF2-40B4-BE49-F238E27FC236}">
                  <a16:creationId xmlns:a16="http://schemas.microsoft.com/office/drawing/2014/main" id="{EA0A4068-402A-427E-92D8-D3A9F48293B0}"/>
                </a:ext>
              </a:extLst>
            </p:cNvPr>
            <p:cNvPicPr>
              <a:picLocks noChangeAspect="1"/>
            </p:cNvPicPr>
            <p:nvPr/>
          </p:nvPicPr>
          <p:blipFill>
            <a:blip r:embed="rId9"/>
            <a:stretch>
              <a:fillRect/>
            </a:stretch>
          </p:blipFill>
          <p:spPr>
            <a:xfrm flipH="1">
              <a:off x="7964574" y="6165501"/>
              <a:ext cx="652462" cy="692499"/>
            </a:xfrm>
            <a:prstGeom prst="rect">
              <a:avLst/>
            </a:prstGeom>
          </p:spPr>
        </p:pic>
        <p:pic>
          <p:nvPicPr>
            <p:cNvPr id="51" name="Imagen 50" descr="Texto&#10;&#10;Descripción generada automáticamente con confianza media">
              <a:hlinkClick r:id="rId10"/>
              <a:extLst>
                <a:ext uri="{FF2B5EF4-FFF2-40B4-BE49-F238E27FC236}">
                  <a16:creationId xmlns:a16="http://schemas.microsoft.com/office/drawing/2014/main" id="{B6BC3B01-4670-4F97-B49C-570F2390C5D7}"/>
                </a:ext>
              </a:extLst>
            </p:cNvPr>
            <p:cNvPicPr>
              <a:picLocks noChangeAspect="1"/>
            </p:cNvPicPr>
            <p:nvPr/>
          </p:nvPicPr>
          <p:blipFill rotWithShape="1">
            <a:blip r:embed="rId11"/>
            <a:srcRect l="13995" t="13485" r="13315" b="13146"/>
            <a:stretch/>
          </p:blipFill>
          <p:spPr>
            <a:xfrm>
              <a:off x="7319365" y="6314734"/>
              <a:ext cx="309887" cy="367658"/>
            </a:xfrm>
            <a:prstGeom prst="rect">
              <a:avLst/>
            </a:prstGeom>
          </p:spPr>
        </p:pic>
        <p:sp>
          <p:nvSpPr>
            <p:cNvPr id="53" name="CuadroTexto 52">
              <a:extLst>
                <a:ext uri="{FF2B5EF4-FFF2-40B4-BE49-F238E27FC236}">
                  <a16:creationId xmlns:a16="http://schemas.microsoft.com/office/drawing/2014/main" id="{7CFEE0C5-2A3E-4F31-8CCB-56FE50CA797A}"/>
                </a:ext>
              </a:extLst>
            </p:cNvPr>
            <p:cNvSpPr txBox="1"/>
            <p:nvPr/>
          </p:nvSpPr>
          <p:spPr>
            <a:xfrm>
              <a:off x="6826974" y="5945402"/>
              <a:ext cx="2213113" cy="369332"/>
            </a:xfrm>
            <a:prstGeom prst="rect">
              <a:avLst/>
            </a:prstGeom>
            <a:noFill/>
          </p:spPr>
          <p:txBody>
            <a:bodyPr wrap="square" rtlCol="0">
              <a:spAutoFit/>
            </a:bodyPr>
            <a:lstStyle/>
            <a:p>
              <a:pPr algn="ctr"/>
              <a:r>
                <a:rPr lang="es-ES" dirty="0"/>
                <a:t>Centro Padre Piquer</a:t>
              </a:r>
            </a:p>
          </p:txBody>
        </p:sp>
      </p:grpSp>
      <p:pic>
        <p:nvPicPr>
          <p:cNvPr id="56" name="Imagen 55" descr="Un dibujo de una cara feliz&#10;&#10;Descripción generada automáticamente con confianza baja">
            <a:extLst>
              <a:ext uri="{FF2B5EF4-FFF2-40B4-BE49-F238E27FC236}">
                <a16:creationId xmlns:a16="http://schemas.microsoft.com/office/drawing/2014/main" id="{851791F8-3338-488F-8F61-92C003B07582}"/>
              </a:ext>
            </a:extLst>
          </p:cNvPr>
          <p:cNvPicPr>
            <a:picLocks noChangeAspect="1"/>
          </p:cNvPicPr>
          <p:nvPr/>
        </p:nvPicPr>
        <p:blipFill>
          <a:blip r:embed="rId12"/>
          <a:stretch>
            <a:fillRect/>
          </a:stretch>
        </p:blipFill>
        <p:spPr>
          <a:xfrm>
            <a:off x="1114425" y="1981200"/>
            <a:ext cx="6915150" cy="2895600"/>
          </a:xfrm>
          <a:prstGeom prst="rect">
            <a:avLst/>
          </a:prstGeom>
        </p:spPr>
      </p:pic>
    </p:spTree>
    <p:extLst>
      <p:ext uri="{BB962C8B-B14F-4D97-AF65-F5344CB8AC3E}">
        <p14:creationId xmlns:p14="http://schemas.microsoft.com/office/powerpoint/2010/main" val="1587312516"/>
      </p:ext>
    </p:extLst>
  </p:cSld>
  <p:clrMapOvr>
    <a:masterClrMapping/>
  </p:clrMapOvr>
  <p:transition spd="slow">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4851A9D6-CE9A-42EB-B4D3-02D195F5D061}"/>
              </a:ext>
            </a:extLst>
          </p:cNvPr>
          <p:cNvSpPr>
            <a:spLocks noGrp="1"/>
          </p:cNvSpPr>
          <p:nvPr>
            <p:ph type="body" sz="half" idx="2"/>
          </p:nvPr>
        </p:nvSpPr>
        <p:spPr/>
        <p:txBody>
          <a:bodyPr/>
          <a:lstStyle/>
          <a:p>
            <a:r>
              <a:rPr lang="es-ES" sz="2400"/>
              <a:t>¿Educar de otra forma?</a:t>
            </a:r>
            <a:endParaRPr lang="es-ES" sz="2400" dirty="0"/>
          </a:p>
        </p:txBody>
      </p:sp>
      <p:sp>
        <p:nvSpPr>
          <p:cNvPr id="4" name="Título 3">
            <a:extLst>
              <a:ext uri="{FF2B5EF4-FFF2-40B4-BE49-F238E27FC236}">
                <a16:creationId xmlns:a16="http://schemas.microsoft.com/office/drawing/2014/main" id="{A621AB4F-9989-4FA6-A76D-FC43CBA576DA}"/>
              </a:ext>
            </a:extLst>
          </p:cNvPr>
          <p:cNvSpPr>
            <a:spLocks noGrp="1"/>
          </p:cNvSpPr>
          <p:nvPr>
            <p:ph type="title"/>
          </p:nvPr>
        </p:nvSpPr>
        <p:spPr/>
        <p:txBody>
          <a:bodyPr/>
          <a:lstStyle/>
          <a:p>
            <a:r>
              <a:rPr lang="es-ES" dirty="0"/>
              <a:t>Derecho a la educación.</a:t>
            </a:r>
          </a:p>
        </p:txBody>
      </p:sp>
      <p:pic>
        <p:nvPicPr>
          <p:cNvPr id="6" name="Imagen 5" descr="Vista de cerca de un muelle&#10;&#10;Descripción generada automáticamente con confianza media">
            <a:extLst>
              <a:ext uri="{FF2B5EF4-FFF2-40B4-BE49-F238E27FC236}">
                <a16:creationId xmlns:a16="http://schemas.microsoft.com/office/drawing/2014/main" id="{5349662D-CD3B-4EE7-8098-DCC248315E94}"/>
              </a:ext>
            </a:extLst>
          </p:cNvPr>
          <p:cNvPicPr>
            <a:picLocks noChangeAspect="1"/>
          </p:cNvPicPr>
          <p:nvPr/>
        </p:nvPicPr>
        <p:blipFill>
          <a:blip r:embed="rId2"/>
          <a:stretch>
            <a:fillRect/>
          </a:stretch>
        </p:blipFill>
        <p:spPr>
          <a:xfrm>
            <a:off x="457199" y="2551230"/>
            <a:ext cx="4895352" cy="3263568"/>
          </a:xfrm>
          <a:prstGeom prst="rect">
            <a:avLst/>
          </a:prstGeom>
        </p:spPr>
      </p:pic>
      <p:sp>
        <p:nvSpPr>
          <p:cNvPr id="7" name="Marcador de texto 2">
            <a:extLst>
              <a:ext uri="{FF2B5EF4-FFF2-40B4-BE49-F238E27FC236}">
                <a16:creationId xmlns:a16="http://schemas.microsoft.com/office/drawing/2014/main" id="{604CEADC-A386-458B-ADD4-990DD06ED0F1}"/>
              </a:ext>
            </a:extLst>
          </p:cNvPr>
          <p:cNvSpPr txBox="1">
            <a:spLocks/>
          </p:cNvSpPr>
          <p:nvPr/>
        </p:nvSpPr>
        <p:spPr>
          <a:xfrm>
            <a:off x="5682127" y="2993416"/>
            <a:ext cx="2832443" cy="2198457"/>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200"/>
              </a:spcBef>
              <a:buClr>
                <a:schemeClr val="accent2"/>
              </a:buClr>
              <a:buSzPct val="75000"/>
              <a:buFont typeface="Wingdings" pitchFamily="2" charset="2"/>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300"/>
              </a:spcBef>
              <a:buClr>
                <a:schemeClr val="accent2"/>
              </a:buClr>
              <a:buSzPct val="75000"/>
              <a:buFont typeface="Wingdings" pitchFamily="2" charset="2"/>
              <a:buNone/>
              <a:defRPr sz="1200" kern="1200">
                <a:solidFill>
                  <a:schemeClr val="tx1"/>
                </a:solidFill>
                <a:latin typeface="+mn-lt"/>
                <a:ea typeface="+mn-ea"/>
                <a:cs typeface="+mn-cs"/>
              </a:defRPr>
            </a:lvl2pPr>
            <a:lvl3pPr marL="914400" indent="0" algn="l" defTabSz="914400" rtl="0" eaLnBrk="1" latinLnBrk="0" hangingPunct="1">
              <a:lnSpc>
                <a:spcPct val="90000"/>
              </a:lnSpc>
              <a:spcBef>
                <a:spcPts val="300"/>
              </a:spcBef>
              <a:buClr>
                <a:schemeClr val="accent2"/>
              </a:buClr>
              <a:buSzPct val="75000"/>
              <a:buFont typeface="Wingdings" pitchFamily="2" charset="2"/>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300"/>
              </a:spcBef>
              <a:buClr>
                <a:schemeClr val="accent2"/>
              </a:buClr>
              <a:buSzPct val="75000"/>
              <a:buFont typeface="Wingdings" pitchFamily="2" charset="2"/>
              <a:buNone/>
              <a:defRPr sz="900" kern="1200">
                <a:solidFill>
                  <a:schemeClr val="tx1"/>
                </a:solidFill>
                <a:latin typeface="+mn-lt"/>
                <a:ea typeface="+mn-ea"/>
                <a:cs typeface="+mn-cs"/>
              </a:defRPr>
            </a:lvl4pPr>
            <a:lvl5pPr marL="1828800" indent="0" algn="l" defTabSz="914400" rtl="0" eaLnBrk="1" latinLnBrk="0" hangingPunct="1">
              <a:lnSpc>
                <a:spcPct val="90000"/>
              </a:lnSpc>
              <a:spcBef>
                <a:spcPts val="300"/>
              </a:spcBef>
              <a:buClr>
                <a:schemeClr val="accent2"/>
              </a:buClr>
              <a:buSzPct val="75000"/>
              <a:buFont typeface="Wingdings" pitchFamily="2" charset="2"/>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r>
              <a:rPr lang="es-ES" sz="2400" dirty="0"/>
              <a:t>Antes de hacer hay que querer hacer: Necesitamos buenos cimientos</a:t>
            </a:r>
          </a:p>
        </p:txBody>
      </p:sp>
      <p:grpSp>
        <p:nvGrpSpPr>
          <p:cNvPr id="16" name="Grupo 15">
            <a:extLst>
              <a:ext uri="{FF2B5EF4-FFF2-40B4-BE49-F238E27FC236}">
                <a16:creationId xmlns:a16="http://schemas.microsoft.com/office/drawing/2014/main" id="{99C5A7C7-5276-484C-918E-8AD01634FCC5}"/>
              </a:ext>
            </a:extLst>
          </p:cNvPr>
          <p:cNvGrpSpPr/>
          <p:nvPr/>
        </p:nvGrpSpPr>
        <p:grpSpPr>
          <a:xfrm>
            <a:off x="6826974" y="5945402"/>
            <a:ext cx="2213113" cy="912598"/>
            <a:chOff x="6826974" y="5945402"/>
            <a:chExt cx="2213113" cy="912598"/>
          </a:xfrm>
        </p:grpSpPr>
        <p:pic>
          <p:nvPicPr>
            <p:cNvPr id="17" name="Imagen 16" descr="Logotipo, Icono&#10;&#10;Descripción generada automáticamente">
              <a:hlinkClick r:id="rId3"/>
              <a:extLst>
                <a:ext uri="{FF2B5EF4-FFF2-40B4-BE49-F238E27FC236}">
                  <a16:creationId xmlns:a16="http://schemas.microsoft.com/office/drawing/2014/main" id="{2ED3ED6B-A8AE-4C10-848D-0A949F65B7F7}"/>
                </a:ext>
              </a:extLst>
            </p:cNvPr>
            <p:cNvPicPr>
              <a:picLocks noChangeAspect="1"/>
            </p:cNvPicPr>
            <p:nvPr/>
          </p:nvPicPr>
          <p:blipFill>
            <a:blip r:embed="rId4"/>
            <a:stretch>
              <a:fillRect/>
            </a:stretch>
          </p:blipFill>
          <p:spPr>
            <a:xfrm>
              <a:off x="8514570" y="6248111"/>
              <a:ext cx="510161" cy="541466"/>
            </a:xfrm>
            <a:prstGeom prst="rect">
              <a:avLst/>
            </a:prstGeom>
          </p:spPr>
        </p:pic>
        <p:pic>
          <p:nvPicPr>
            <p:cNvPr id="18" name="Imagen 17" descr="Logotipo, Icono&#10;&#10;Descripción generada automáticamente">
              <a:hlinkClick r:id="rId5"/>
              <a:extLst>
                <a:ext uri="{FF2B5EF4-FFF2-40B4-BE49-F238E27FC236}">
                  <a16:creationId xmlns:a16="http://schemas.microsoft.com/office/drawing/2014/main" id="{9CBAA411-F1E1-4A3B-BF60-71CC8C501F98}"/>
                </a:ext>
              </a:extLst>
            </p:cNvPr>
            <p:cNvPicPr>
              <a:picLocks noChangeAspect="1"/>
            </p:cNvPicPr>
            <p:nvPr/>
          </p:nvPicPr>
          <p:blipFill>
            <a:blip r:embed="rId6"/>
            <a:stretch>
              <a:fillRect/>
            </a:stretch>
          </p:blipFill>
          <p:spPr>
            <a:xfrm>
              <a:off x="6891131" y="6314734"/>
              <a:ext cx="343195" cy="394034"/>
            </a:xfrm>
            <a:prstGeom prst="rect">
              <a:avLst/>
            </a:prstGeom>
          </p:spPr>
        </p:pic>
        <p:pic>
          <p:nvPicPr>
            <p:cNvPr id="19" name="Imagen 18" descr="Logotipo&#10;&#10;Descripción generada automáticamente">
              <a:hlinkClick r:id="rId7"/>
              <a:extLst>
                <a:ext uri="{FF2B5EF4-FFF2-40B4-BE49-F238E27FC236}">
                  <a16:creationId xmlns:a16="http://schemas.microsoft.com/office/drawing/2014/main" id="{35404B68-A8C9-49B3-8BCD-E9E4E140564B}"/>
                </a:ext>
              </a:extLst>
            </p:cNvPr>
            <p:cNvPicPr>
              <a:picLocks noChangeAspect="1"/>
            </p:cNvPicPr>
            <p:nvPr/>
          </p:nvPicPr>
          <p:blipFill>
            <a:blip r:embed="rId8"/>
            <a:stretch>
              <a:fillRect/>
            </a:stretch>
          </p:blipFill>
          <p:spPr>
            <a:xfrm>
              <a:off x="7645999" y="6330241"/>
              <a:ext cx="442544" cy="352151"/>
            </a:xfrm>
            <a:prstGeom prst="rect">
              <a:avLst/>
            </a:prstGeom>
          </p:spPr>
        </p:pic>
        <p:pic>
          <p:nvPicPr>
            <p:cNvPr id="20" name="Imagen 19" descr="Logotipo&#10;&#10;Descripción generada automáticamente">
              <a:hlinkClick r:id="rId9"/>
              <a:extLst>
                <a:ext uri="{FF2B5EF4-FFF2-40B4-BE49-F238E27FC236}">
                  <a16:creationId xmlns:a16="http://schemas.microsoft.com/office/drawing/2014/main" id="{F3A3F32F-4D51-4C33-9242-63689951EBC6}"/>
                </a:ext>
              </a:extLst>
            </p:cNvPr>
            <p:cNvPicPr>
              <a:picLocks noChangeAspect="1"/>
            </p:cNvPicPr>
            <p:nvPr/>
          </p:nvPicPr>
          <p:blipFill>
            <a:blip r:embed="rId10"/>
            <a:stretch>
              <a:fillRect/>
            </a:stretch>
          </p:blipFill>
          <p:spPr>
            <a:xfrm flipH="1">
              <a:off x="7964574" y="6165501"/>
              <a:ext cx="652462" cy="692499"/>
            </a:xfrm>
            <a:prstGeom prst="rect">
              <a:avLst/>
            </a:prstGeom>
          </p:spPr>
        </p:pic>
        <p:pic>
          <p:nvPicPr>
            <p:cNvPr id="21" name="Imagen 20" descr="Texto&#10;&#10;Descripción generada automáticamente con confianza media">
              <a:hlinkClick r:id="rId11"/>
              <a:extLst>
                <a:ext uri="{FF2B5EF4-FFF2-40B4-BE49-F238E27FC236}">
                  <a16:creationId xmlns:a16="http://schemas.microsoft.com/office/drawing/2014/main" id="{FF69009E-66FB-4B0B-B86D-E0B617A66AC6}"/>
                </a:ext>
              </a:extLst>
            </p:cNvPr>
            <p:cNvPicPr>
              <a:picLocks noChangeAspect="1"/>
            </p:cNvPicPr>
            <p:nvPr/>
          </p:nvPicPr>
          <p:blipFill rotWithShape="1">
            <a:blip r:embed="rId12"/>
            <a:srcRect l="13995" t="13485" r="13315" b="13146"/>
            <a:stretch/>
          </p:blipFill>
          <p:spPr>
            <a:xfrm>
              <a:off x="7319365" y="6314734"/>
              <a:ext cx="309887" cy="367658"/>
            </a:xfrm>
            <a:prstGeom prst="rect">
              <a:avLst/>
            </a:prstGeom>
          </p:spPr>
        </p:pic>
        <p:sp>
          <p:nvSpPr>
            <p:cNvPr id="22" name="CuadroTexto 21">
              <a:extLst>
                <a:ext uri="{FF2B5EF4-FFF2-40B4-BE49-F238E27FC236}">
                  <a16:creationId xmlns:a16="http://schemas.microsoft.com/office/drawing/2014/main" id="{378F64A4-79D6-4E0F-8651-B069783DA1B6}"/>
                </a:ext>
              </a:extLst>
            </p:cNvPr>
            <p:cNvSpPr txBox="1"/>
            <p:nvPr/>
          </p:nvSpPr>
          <p:spPr>
            <a:xfrm>
              <a:off x="6826974" y="5945402"/>
              <a:ext cx="2213113" cy="369332"/>
            </a:xfrm>
            <a:prstGeom prst="rect">
              <a:avLst/>
            </a:prstGeom>
            <a:noFill/>
          </p:spPr>
          <p:txBody>
            <a:bodyPr wrap="square" rtlCol="0">
              <a:spAutoFit/>
            </a:bodyPr>
            <a:lstStyle/>
            <a:p>
              <a:pPr algn="ctr"/>
              <a:r>
                <a:rPr lang="es-ES" dirty="0"/>
                <a:t>Centro Padre Piquer</a:t>
              </a:r>
            </a:p>
          </p:txBody>
        </p:sp>
      </p:grpSp>
    </p:spTree>
    <p:extLst>
      <p:ext uri="{BB962C8B-B14F-4D97-AF65-F5344CB8AC3E}">
        <p14:creationId xmlns:p14="http://schemas.microsoft.com/office/powerpoint/2010/main" val="25493303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4851A9D6-CE9A-42EB-B4D3-02D195F5D061}"/>
              </a:ext>
            </a:extLst>
          </p:cNvPr>
          <p:cNvSpPr>
            <a:spLocks noGrp="1"/>
          </p:cNvSpPr>
          <p:nvPr>
            <p:ph type="body" sz="half" idx="2"/>
          </p:nvPr>
        </p:nvSpPr>
        <p:spPr/>
        <p:txBody>
          <a:bodyPr/>
          <a:lstStyle/>
          <a:p>
            <a:r>
              <a:rPr lang="es-ES" sz="2400" dirty="0"/>
              <a:t>¿Educar de otra forma? Cimientos</a:t>
            </a:r>
          </a:p>
        </p:txBody>
      </p:sp>
      <p:sp>
        <p:nvSpPr>
          <p:cNvPr id="4" name="Título 3">
            <a:extLst>
              <a:ext uri="{FF2B5EF4-FFF2-40B4-BE49-F238E27FC236}">
                <a16:creationId xmlns:a16="http://schemas.microsoft.com/office/drawing/2014/main" id="{A621AB4F-9989-4FA6-A76D-FC43CBA576DA}"/>
              </a:ext>
            </a:extLst>
          </p:cNvPr>
          <p:cNvSpPr>
            <a:spLocks noGrp="1"/>
          </p:cNvSpPr>
          <p:nvPr>
            <p:ph type="title"/>
          </p:nvPr>
        </p:nvSpPr>
        <p:spPr/>
        <p:txBody>
          <a:bodyPr/>
          <a:lstStyle/>
          <a:p>
            <a:r>
              <a:rPr lang="es-ES" dirty="0"/>
              <a:t>Derecho a la educación.</a:t>
            </a:r>
          </a:p>
        </p:txBody>
      </p:sp>
      <p:pic>
        <p:nvPicPr>
          <p:cNvPr id="6" name="Imagen 5" descr="Vista de cerca de un muelle&#10;&#10;Descripción generada automáticamente con confianza media">
            <a:extLst>
              <a:ext uri="{FF2B5EF4-FFF2-40B4-BE49-F238E27FC236}">
                <a16:creationId xmlns:a16="http://schemas.microsoft.com/office/drawing/2014/main" id="{5349662D-CD3B-4EE7-8098-DCC248315E94}"/>
              </a:ext>
            </a:extLst>
          </p:cNvPr>
          <p:cNvPicPr>
            <a:picLocks noChangeAspect="1"/>
          </p:cNvPicPr>
          <p:nvPr/>
        </p:nvPicPr>
        <p:blipFill rotWithShape="1">
          <a:blip r:embed="rId2"/>
          <a:srcRect r="68957"/>
          <a:stretch/>
        </p:blipFill>
        <p:spPr>
          <a:xfrm>
            <a:off x="212037" y="2378952"/>
            <a:ext cx="1697638" cy="4131162"/>
          </a:xfrm>
          <a:prstGeom prst="rect">
            <a:avLst/>
          </a:prstGeom>
        </p:spPr>
      </p:pic>
      <p:sp>
        <p:nvSpPr>
          <p:cNvPr id="17" name="Marcador de texto 2">
            <a:extLst>
              <a:ext uri="{FF2B5EF4-FFF2-40B4-BE49-F238E27FC236}">
                <a16:creationId xmlns:a16="http://schemas.microsoft.com/office/drawing/2014/main" id="{6A04B813-1269-4995-9D5A-158AC9C0F6FC}"/>
              </a:ext>
            </a:extLst>
          </p:cNvPr>
          <p:cNvSpPr txBox="1">
            <a:spLocks/>
          </p:cNvSpPr>
          <p:nvPr/>
        </p:nvSpPr>
        <p:spPr>
          <a:xfrm>
            <a:off x="2368457" y="2269030"/>
            <a:ext cx="5909096" cy="669167"/>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200"/>
              </a:spcBef>
              <a:buClr>
                <a:schemeClr val="accent2"/>
              </a:buClr>
              <a:buSzPct val="75000"/>
              <a:buFont typeface="Wingdings" pitchFamily="2" charset="2"/>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300"/>
              </a:spcBef>
              <a:buClr>
                <a:schemeClr val="accent2"/>
              </a:buClr>
              <a:buSzPct val="75000"/>
              <a:buFont typeface="Wingdings" pitchFamily="2" charset="2"/>
              <a:buNone/>
              <a:defRPr sz="1200" kern="1200">
                <a:solidFill>
                  <a:schemeClr val="tx1"/>
                </a:solidFill>
                <a:latin typeface="+mn-lt"/>
                <a:ea typeface="+mn-ea"/>
                <a:cs typeface="+mn-cs"/>
              </a:defRPr>
            </a:lvl2pPr>
            <a:lvl3pPr marL="914400" indent="0" algn="l" defTabSz="914400" rtl="0" eaLnBrk="1" latinLnBrk="0" hangingPunct="1">
              <a:lnSpc>
                <a:spcPct val="90000"/>
              </a:lnSpc>
              <a:spcBef>
                <a:spcPts val="300"/>
              </a:spcBef>
              <a:buClr>
                <a:schemeClr val="accent2"/>
              </a:buClr>
              <a:buSzPct val="75000"/>
              <a:buFont typeface="Wingdings" pitchFamily="2" charset="2"/>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300"/>
              </a:spcBef>
              <a:buClr>
                <a:schemeClr val="accent2"/>
              </a:buClr>
              <a:buSzPct val="75000"/>
              <a:buFont typeface="Wingdings" pitchFamily="2" charset="2"/>
              <a:buNone/>
              <a:defRPr sz="900" kern="1200">
                <a:solidFill>
                  <a:schemeClr val="tx1"/>
                </a:solidFill>
                <a:latin typeface="+mn-lt"/>
                <a:ea typeface="+mn-ea"/>
                <a:cs typeface="+mn-cs"/>
              </a:defRPr>
            </a:lvl4pPr>
            <a:lvl5pPr marL="1828800" indent="0" algn="l" defTabSz="914400" rtl="0" eaLnBrk="1" latinLnBrk="0" hangingPunct="1">
              <a:lnSpc>
                <a:spcPct val="90000"/>
              </a:lnSpc>
              <a:spcBef>
                <a:spcPts val="300"/>
              </a:spcBef>
              <a:buClr>
                <a:schemeClr val="accent2"/>
              </a:buClr>
              <a:buSzPct val="75000"/>
              <a:buFont typeface="Wingdings" pitchFamily="2" charset="2"/>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r>
              <a:rPr lang="es-ES" sz="2400" dirty="0"/>
              <a:t>Apuesta de centro</a:t>
            </a:r>
          </a:p>
        </p:txBody>
      </p:sp>
      <p:sp>
        <p:nvSpPr>
          <p:cNvPr id="18" name="Marcador de texto 2">
            <a:extLst>
              <a:ext uri="{FF2B5EF4-FFF2-40B4-BE49-F238E27FC236}">
                <a16:creationId xmlns:a16="http://schemas.microsoft.com/office/drawing/2014/main" id="{12CF1326-E5DB-4D4C-BC0E-53FEB5E4F863}"/>
              </a:ext>
            </a:extLst>
          </p:cNvPr>
          <p:cNvSpPr txBox="1">
            <a:spLocks/>
          </p:cNvSpPr>
          <p:nvPr/>
        </p:nvSpPr>
        <p:spPr>
          <a:xfrm>
            <a:off x="2421465" y="4126482"/>
            <a:ext cx="2955580" cy="669167"/>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200"/>
              </a:spcBef>
              <a:buClr>
                <a:schemeClr val="accent2"/>
              </a:buClr>
              <a:buSzPct val="75000"/>
              <a:buFont typeface="Wingdings" pitchFamily="2" charset="2"/>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300"/>
              </a:spcBef>
              <a:buClr>
                <a:schemeClr val="accent2"/>
              </a:buClr>
              <a:buSzPct val="75000"/>
              <a:buFont typeface="Wingdings" pitchFamily="2" charset="2"/>
              <a:buNone/>
              <a:defRPr sz="1200" kern="1200">
                <a:solidFill>
                  <a:schemeClr val="tx1"/>
                </a:solidFill>
                <a:latin typeface="+mn-lt"/>
                <a:ea typeface="+mn-ea"/>
                <a:cs typeface="+mn-cs"/>
              </a:defRPr>
            </a:lvl2pPr>
            <a:lvl3pPr marL="914400" indent="0" algn="l" defTabSz="914400" rtl="0" eaLnBrk="1" latinLnBrk="0" hangingPunct="1">
              <a:lnSpc>
                <a:spcPct val="90000"/>
              </a:lnSpc>
              <a:spcBef>
                <a:spcPts val="300"/>
              </a:spcBef>
              <a:buClr>
                <a:schemeClr val="accent2"/>
              </a:buClr>
              <a:buSzPct val="75000"/>
              <a:buFont typeface="Wingdings" pitchFamily="2" charset="2"/>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300"/>
              </a:spcBef>
              <a:buClr>
                <a:schemeClr val="accent2"/>
              </a:buClr>
              <a:buSzPct val="75000"/>
              <a:buFont typeface="Wingdings" pitchFamily="2" charset="2"/>
              <a:buNone/>
              <a:defRPr sz="900" kern="1200">
                <a:solidFill>
                  <a:schemeClr val="tx1"/>
                </a:solidFill>
                <a:latin typeface="+mn-lt"/>
                <a:ea typeface="+mn-ea"/>
                <a:cs typeface="+mn-cs"/>
              </a:defRPr>
            </a:lvl4pPr>
            <a:lvl5pPr marL="1828800" indent="0" algn="l" defTabSz="914400" rtl="0" eaLnBrk="1" latinLnBrk="0" hangingPunct="1">
              <a:lnSpc>
                <a:spcPct val="90000"/>
              </a:lnSpc>
              <a:spcBef>
                <a:spcPts val="300"/>
              </a:spcBef>
              <a:buClr>
                <a:schemeClr val="accent2"/>
              </a:buClr>
              <a:buSzPct val="75000"/>
              <a:buFont typeface="Wingdings" pitchFamily="2" charset="2"/>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r>
              <a:rPr lang="es-ES" sz="2400" dirty="0"/>
              <a:t>Espacios y Recursos</a:t>
            </a:r>
          </a:p>
        </p:txBody>
      </p:sp>
      <p:sp>
        <p:nvSpPr>
          <p:cNvPr id="19" name="Marcador de texto 2">
            <a:extLst>
              <a:ext uri="{FF2B5EF4-FFF2-40B4-BE49-F238E27FC236}">
                <a16:creationId xmlns:a16="http://schemas.microsoft.com/office/drawing/2014/main" id="{F08BEFCF-FC85-45D1-A1EF-16FD75897661}"/>
              </a:ext>
            </a:extLst>
          </p:cNvPr>
          <p:cNvSpPr txBox="1">
            <a:spLocks/>
          </p:cNvSpPr>
          <p:nvPr/>
        </p:nvSpPr>
        <p:spPr>
          <a:xfrm>
            <a:off x="2421815" y="4716670"/>
            <a:ext cx="4140116" cy="669167"/>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200"/>
              </a:spcBef>
              <a:buClr>
                <a:schemeClr val="accent2"/>
              </a:buClr>
              <a:buSzPct val="75000"/>
              <a:buFont typeface="Wingdings" pitchFamily="2" charset="2"/>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300"/>
              </a:spcBef>
              <a:buClr>
                <a:schemeClr val="accent2"/>
              </a:buClr>
              <a:buSzPct val="75000"/>
              <a:buFont typeface="Wingdings" pitchFamily="2" charset="2"/>
              <a:buNone/>
              <a:defRPr sz="1200" kern="1200">
                <a:solidFill>
                  <a:schemeClr val="tx1"/>
                </a:solidFill>
                <a:latin typeface="+mn-lt"/>
                <a:ea typeface="+mn-ea"/>
                <a:cs typeface="+mn-cs"/>
              </a:defRPr>
            </a:lvl2pPr>
            <a:lvl3pPr marL="914400" indent="0" algn="l" defTabSz="914400" rtl="0" eaLnBrk="1" latinLnBrk="0" hangingPunct="1">
              <a:lnSpc>
                <a:spcPct val="90000"/>
              </a:lnSpc>
              <a:spcBef>
                <a:spcPts val="300"/>
              </a:spcBef>
              <a:buClr>
                <a:schemeClr val="accent2"/>
              </a:buClr>
              <a:buSzPct val="75000"/>
              <a:buFont typeface="Wingdings" pitchFamily="2" charset="2"/>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300"/>
              </a:spcBef>
              <a:buClr>
                <a:schemeClr val="accent2"/>
              </a:buClr>
              <a:buSzPct val="75000"/>
              <a:buFont typeface="Wingdings" pitchFamily="2" charset="2"/>
              <a:buNone/>
              <a:defRPr sz="900" kern="1200">
                <a:solidFill>
                  <a:schemeClr val="tx1"/>
                </a:solidFill>
                <a:latin typeface="+mn-lt"/>
                <a:ea typeface="+mn-ea"/>
                <a:cs typeface="+mn-cs"/>
              </a:defRPr>
            </a:lvl4pPr>
            <a:lvl5pPr marL="1828800" indent="0" algn="l" defTabSz="914400" rtl="0" eaLnBrk="1" latinLnBrk="0" hangingPunct="1">
              <a:lnSpc>
                <a:spcPct val="90000"/>
              </a:lnSpc>
              <a:spcBef>
                <a:spcPts val="300"/>
              </a:spcBef>
              <a:buClr>
                <a:schemeClr val="accent2"/>
              </a:buClr>
              <a:buSzPct val="75000"/>
              <a:buFont typeface="Wingdings" pitchFamily="2" charset="2"/>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r>
              <a:rPr lang="es-ES" sz="2400" dirty="0"/>
              <a:t>Importancia de la flexibilidad</a:t>
            </a:r>
          </a:p>
        </p:txBody>
      </p:sp>
      <p:sp>
        <p:nvSpPr>
          <p:cNvPr id="20" name="Marcador de texto 2">
            <a:extLst>
              <a:ext uri="{FF2B5EF4-FFF2-40B4-BE49-F238E27FC236}">
                <a16:creationId xmlns:a16="http://schemas.microsoft.com/office/drawing/2014/main" id="{EE10AB47-9316-4911-BFE2-EF73F47529E7}"/>
              </a:ext>
            </a:extLst>
          </p:cNvPr>
          <p:cNvSpPr txBox="1">
            <a:spLocks/>
          </p:cNvSpPr>
          <p:nvPr/>
        </p:nvSpPr>
        <p:spPr>
          <a:xfrm>
            <a:off x="2373393" y="2867127"/>
            <a:ext cx="4453581" cy="669167"/>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200"/>
              </a:spcBef>
              <a:buClr>
                <a:schemeClr val="accent2"/>
              </a:buClr>
              <a:buSzPct val="75000"/>
              <a:buFont typeface="Wingdings" pitchFamily="2" charset="2"/>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300"/>
              </a:spcBef>
              <a:buClr>
                <a:schemeClr val="accent2"/>
              </a:buClr>
              <a:buSzPct val="75000"/>
              <a:buFont typeface="Wingdings" pitchFamily="2" charset="2"/>
              <a:buNone/>
              <a:defRPr sz="1200" kern="1200">
                <a:solidFill>
                  <a:schemeClr val="tx1"/>
                </a:solidFill>
                <a:latin typeface="+mn-lt"/>
                <a:ea typeface="+mn-ea"/>
                <a:cs typeface="+mn-cs"/>
              </a:defRPr>
            </a:lvl2pPr>
            <a:lvl3pPr marL="914400" indent="0" algn="l" defTabSz="914400" rtl="0" eaLnBrk="1" latinLnBrk="0" hangingPunct="1">
              <a:lnSpc>
                <a:spcPct val="90000"/>
              </a:lnSpc>
              <a:spcBef>
                <a:spcPts val="300"/>
              </a:spcBef>
              <a:buClr>
                <a:schemeClr val="accent2"/>
              </a:buClr>
              <a:buSzPct val="75000"/>
              <a:buFont typeface="Wingdings" pitchFamily="2" charset="2"/>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300"/>
              </a:spcBef>
              <a:buClr>
                <a:schemeClr val="accent2"/>
              </a:buClr>
              <a:buSzPct val="75000"/>
              <a:buFont typeface="Wingdings" pitchFamily="2" charset="2"/>
              <a:buNone/>
              <a:defRPr sz="900" kern="1200">
                <a:solidFill>
                  <a:schemeClr val="tx1"/>
                </a:solidFill>
                <a:latin typeface="+mn-lt"/>
                <a:ea typeface="+mn-ea"/>
                <a:cs typeface="+mn-cs"/>
              </a:defRPr>
            </a:lvl4pPr>
            <a:lvl5pPr marL="1828800" indent="0" algn="l" defTabSz="914400" rtl="0" eaLnBrk="1" latinLnBrk="0" hangingPunct="1">
              <a:lnSpc>
                <a:spcPct val="90000"/>
              </a:lnSpc>
              <a:spcBef>
                <a:spcPts val="300"/>
              </a:spcBef>
              <a:buClr>
                <a:schemeClr val="accent2"/>
              </a:buClr>
              <a:buSzPct val="75000"/>
              <a:buFont typeface="Wingdings" pitchFamily="2" charset="2"/>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r>
              <a:rPr lang="es-ES" sz="2400" dirty="0"/>
              <a:t>Importancia del equipo docente</a:t>
            </a:r>
          </a:p>
        </p:txBody>
      </p:sp>
      <p:sp>
        <p:nvSpPr>
          <p:cNvPr id="21" name="Marcador de texto 2">
            <a:extLst>
              <a:ext uri="{FF2B5EF4-FFF2-40B4-BE49-F238E27FC236}">
                <a16:creationId xmlns:a16="http://schemas.microsoft.com/office/drawing/2014/main" id="{CABB3E6D-253E-4344-BEF8-5145F4A11C9E}"/>
              </a:ext>
            </a:extLst>
          </p:cNvPr>
          <p:cNvSpPr txBox="1">
            <a:spLocks/>
          </p:cNvSpPr>
          <p:nvPr/>
        </p:nvSpPr>
        <p:spPr>
          <a:xfrm>
            <a:off x="2396920" y="3470567"/>
            <a:ext cx="3692893" cy="669167"/>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200"/>
              </a:spcBef>
              <a:buClr>
                <a:schemeClr val="accent2"/>
              </a:buClr>
              <a:buSzPct val="75000"/>
              <a:buFont typeface="Wingdings" pitchFamily="2" charset="2"/>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300"/>
              </a:spcBef>
              <a:buClr>
                <a:schemeClr val="accent2"/>
              </a:buClr>
              <a:buSzPct val="75000"/>
              <a:buFont typeface="Wingdings" pitchFamily="2" charset="2"/>
              <a:buNone/>
              <a:defRPr sz="1200" kern="1200">
                <a:solidFill>
                  <a:schemeClr val="tx1"/>
                </a:solidFill>
                <a:latin typeface="+mn-lt"/>
                <a:ea typeface="+mn-ea"/>
                <a:cs typeface="+mn-cs"/>
              </a:defRPr>
            </a:lvl2pPr>
            <a:lvl3pPr marL="914400" indent="0" algn="l" defTabSz="914400" rtl="0" eaLnBrk="1" latinLnBrk="0" hangingPunct="1">
              <a:lnSpc>
                <a:spcPct val="90000"/>
              </a:lnSpc>
              <a:spcBef>
                <a:spcPts val="300"/>
              </a:spcBef>
              <a:buClr>
                <a:schemeClr val="accent2"/>
              </a:buClr>
              <a:buSzPct val="75000"/>
              <a:buFont typeface="Wingdings" pitchFamily="2" charset="2"/>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300"/>
              </a:spcBef>
              <a:buClr>
                <a:schemeClr val="accent2"/>
              </a:buClr>
              <a:buSzPct val="75000"/>
              <a:buFont typeface="Wingdings" pitchFamily="2" charset="2"/>
              <a:buNone/>
              <a:defRPr sz="900" kern="1200">
                <a:solidFill>
                  <a:schemeClr val="tx1"/>
                </a:solidFill>
                <a:latin typeface="+mn-lt"/>
                <a:ea typeface="+mn-ea"/>
                <a:cs typeface="+mn-cs"/>
              </a:defRPr>
            </a:lvl4pPr>
            <a:lvl5pPr marL="1828800" indent="0" algn="l" defTabSz="914400" rtl="0" eaLnBrk="1" latinLnBrk="0" hangingPunct="1">
              <a:lnSpc>
                <a:spcPct val="90000"/>
              </a:lnSpc>
              <a:spcBef>
                <a:spcPts val="300"/>
              </a:spcBef>
              <a:buClr>
                <a:schemeClr val="accent2"/>
              </a:buClr>
              <a:buSzPct val="75000"/>
              <a:buFont typeface="Wingdings" pitchFamily="2" charset="2"/>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r>
              <a:rPr lang="es-ES" sz="2400" dirty="0"/>
              <a:t>Objetivos consensuados</a:t>
            </a:r>
          </a:p>
        </p:txBody>
      </p:sp>
      <p:grpSp>
        <p:nvGrpSpPr>
          <p:cNvPr id="22" name="Grupo 21">
            <a:extLst>
              <a:ext uri="{FF2B5EF4-FFF2-40B4-BE49-F238E27FC236}">
                <a16:creationId xmlns:a16="http://schemas.microsoft.com/office/drawing/2014/main" id="{A2E3E8CC-152D-4AD7-8CFB-15B9EAB44CF4}"/>
              </a:ext>
            </a:extLst>
          </p:cNvPr>
          <p:cNvGrpSpPr/>
          <p:nvPr/>
        </p:nvGrpSpPr>
        <p:grpSpPr>
          <a:xfrm>
            <a:off x="6826974" y="5945402"/>
            <a:ext cx="2213113" cy="912598"/>
            <a:chOff x="6826974" y="5945402"/>
            <a:chExt cx="2213113" cy="912598"/>
          </a:xfrm>
        </p:grpSpPr>
        <p:pic>
          <p:nvPicPr>
            <p:cNvPr id="23" name="Imagen 22" descr="Logotipo, Icono&#10;&#10;Descripción generada automáticamente">
              <a:hlinkClick r:id="rId3"/>
              <a:extLst>
                <a:ext uri="{FF2B5EF4-FFF2-40B4-BE49-F238E27FC236}">
                  <a16:creationId xmlns:a16="http://schemas.microsoft.com/office/drawing/2014/main" id="{AC7F29E4-033A-48B7-A380-5318C0BD6E1A}"/>
                </a:ext>
              </a:extLst>
            </p:cNvPr>
            <p:cNvPicPr>
              <a:picLocks noChangeAspect="1"/>
            </p:cNvPicPr>
            <p:nvPr/>
          </p:nvPicPr>
          <p:blipFill>
            <a:blip r:embed="rId4"/>
            <a:stretch>
              <a:fillRect/>
            </a:stretch>
          </p:blipFill>
          <p:spPr>
            <a:xfrm>
              <a:off x="8514570" y="6248111"/>
              <a:ext cx="510161" cy="541466"/>
            </a:xfrm>
            <a:prstGeom prst="rect">
              <a:avLst/>
            </a:prstGeom>
          </p:spPr>
        </p:pic>
        <p:pic>
          <p:nvPicPr>
            <p:cNvPr id="24" name="Imagen 23" descr="Logotipo, Icono&#10;&#10;Descripción generada automáticamente">
              <a:hlinkClick r:id="rId5"/>
              <a:extLst>
                <a:ext uri="{FF2B5EF4-FFF2-40B4-BE49-F238E27FC236}">
                  <a16:creationId xmlns:a16="http://schemas.microsoft.com/office/drawing/2014/main" id="{0113A9F8-5817-454E-88B8-EEAB1B50AA6B}"/>
                </a:ext>
              </a:extLst>
            </p:cNvPr>
            <p:cNvPicPr>
              <a:picLocks noChangeAspect="1"/>
            </p:cNvPicPr>
            <p:nvPr/>
          </p:nvPicPr>
          <p:blipFill>
            <a:blip r:embed="rId6"/>
            <a:stretch>
              <a:fillRect/>
            </a:stretch>
          </p:blipFill>
          <p:spPr>
            <a:xfrm>
              <a:off x="6891131" y="6314734"/>
              <a:ext cx="343195" cy="394034"/>
            </a:xfrm>
            <a:prstGeom prst="rect">
              <a:avLst/>
            </a:prstGeom>
          </p:spPr>
        </p:pic>
        <p:pic>
          <p:nvPicPr>
            <p:cNvPr id="25" name="Imagen 24" descr="Logotipo&#10;&#10;Descripción generada automáticamente">
              <a:hlinkClick r:id="rId7"/>
              <a:extLst>
                <a:ext uri="{FF2B5EF4-FFF2-40B4-BE49-F238E27FC236}">
                  <a16:creationId xmlns:a16="http://schemas.microsoft.com/office/drawing/2014/main" id="{996D158A-716F-47F7-BE4A-CB026A367F3E}"/>
                </a:ext>
              </a:extLst>
            </p:cNvPr>
            <p:cNvPicPr>
              <a:picLocks noChangeAspect="1"/>
            </p:cNvPicPr>
            <p:nvPr/>
          </p:nvPicPr>
          <p:blipFill>
            <a:blip r:embed="rId8"/>
            <a:stretch>
              <a:fillRect/>
            </a:stretch>
          </p:blipFill>
          <p:spPr>
            <a:xfrm>
              <a:off x="7645999" y="6330241"/>
              <a:ext cx="442544" cy="352151"/>
            </a:xfrm>
            <a:prstGeom prst="rect">
              <a:avLst/>
            </a:prstGeom>
          </p:spPr>
        </p:pic>
        <p:pic>
          <p:nvPicPr>
            <p:cNvPr id="26" name="Imagen 25" descr="Logotipo&#10;&#10;Descripción generada automáticamente">
              <a:hlinkClick r:id="rId9"/>
              <a:extLst>
                <a:ext uri="{FF2B5EF4-FFF2-40B4-BE49-F238E27FC236}">
                  <a16:creationId xmlns:a16="http://schemas.microsoft.com/office/drawing/2014/main" id="{ED01B16A-411D-4EBB-93A3-46CF7294A5C6}"/>
                </a:ext>
              </a:extLst>
            </p:cNvPr>
            <p:cNvPicPr>
              <a:picLocks noChangeAspect="1"/>
            </p:cNvPicPr>
            <p:nvPr/>
          </p:nvPicPr>
          <p:blipFill>
            <a:blip r:embed="rId10"/>
            <a:stretch>
              <a:fillRect/>
            </a:stretch>
          </p:blipFill>
          <p:spPr>
            <a:xfrm flipH="1">
              <a:off x="7964574" y="6165501"/>
              <a:ext cx="652462" cy="692499"/>
            </a:xfrm>
            <a:prstGeom prst="rect">
              <a:avLst/>
            </a:prstGeom>
          </p:spPr>
        </p:pic>
        <p:pic>
          <p:nvPicPr>
            <p:cNvPr id="27" name="Imagen 26" descr="Texto&#10;&#10;Descripción generada automáticamente con confianza media">
              <a:hlinkClick r:id="rId11"/>
              <a:extLst>
                <a:ext uri="{FF2B5EF4-FFF2-40B4-BE49-F238E27FC236}">
                  <a16:creationId xmlns:a16="http://schemas.microsoft.com/office/drawing/2014/main" id="{A2A9A570-0DE1-482C-B8BC-46F8615A6DE8}"/>
                </a:ext>
              </a:extLst>
            </p:cNvPr>
            <p:cNvPicPr>
              <a:picLocks noChangeAspect="1"/>
            </p:cNvPicPr>
            <p:nvPr/>
          </p:nvPicPr>
          <p:blipFill rotWithShape="1">
            <a:blip r:embed="rId12"/>
            <a:srcRect l="13995" t="13485" r="13315" b="13146"/>
            <a:stretch/>
          </p:blipFill>
          <p:spPr>
            <a:xfrm>
              <a:off x="7319365" y="6314734"/>
              <a:ext cx="309887" cy="367658"/>
            </a:xfrm>
            <a:prstGeom prst="rect">
              <a:avLst/>
            </a:prstGeom>
          </p:spPr>
        </p:pic>
        <p:sp>
          <p:nvSpPr>
            <p:cNvPr id="28" name="CuadroTexto 27">
              <a:extLst>
                <a:ext uri="{FF2B5EF4-FFF2-40B4-BE49-F238E27FC236}">
                  <a16:creationId xmlns:a16="http://schemas.microsoft.com/office/drawing/2014/main" id="{00008CBF-5959-4F4F-9F1F-8CBC89ACAD57}"/>
                </a:ext>
              </a:extLst>
            </p:cNvPr>
            <p:cNvSpPr txBox="1"/>
            <p:nvPr/>
          </p:nvSpPr>
          <p:spPr>
            <a:xfrm>
              <a:off x="6826974" y="5945402"/>
              <a:ext cx="2213113" cy="369332"/>
            </a:xfrm>
            <a:prstGeom prst="rect">
              <a:avLst/>
            </a:prstGeom>
            <a:noFill/>
          </p:spPr>
          <p:txBody>
            <a:bodyPr wrap="square" rtlCol="0">
              <a:spAutoFit/>
            </a:bodyPr>
            <a:lstStyle/>
            <a:p>
              <a:pPr algn="ctr"/>
              <a:r>
                <a:rPr lang="es-ES" dirty="0"/>
                <a:t>Centro Padre Piquer</a:t>
              </a:r>
            </a:p>
          </p:txBody>
        </p:sp>
      </p:grpSp>
    </p:spTree>
    <p:extLst>
      <p:ext uri="{BB962C8B-B14F-4D97-AF65-F5344CB8AC3E}">
        <p14:creationId xmlns:p14="http://schemas.microsoft.com/office/powerpoint/2010/main" val="209811618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4851A9D6-CE9A-42EB-B4D3-02D195F5D061}"/>
              </a:ext>
            </a:extLst>
          </p:cNvPr>
          <p:cNvSpPr>
            <a:spLocks noGrp="1"/>
          </p:cNvSpPr>
          <p:nvPr>
            <p:ph type="body" sz="half" idx="2"/>
          </p:nvPr>
        </p:nvSpPr>
        <p:spPr/>
        <p:txBody>
          <a:bodyPr/>
          <a:lstStyle/>
          <a:p>
            <a:r>
              <a:rPr lang="es-ES" sz="2400" dirty="0"/>
              <a:t>¿Educar de otra forma? Cimientos</a:t>
            </a:r>
          </a:p>
        </p:txBody>
      </p:sp>
      <p:sp>
        <p:nvSpPr>
          <p:cNvPr id="4" name="Título 3">
            <a:extLst>
              <a:ext uri="{FF2B5EF4-FFF2-40B4-BE49-F238E27FC236}">
                <a16:creationId xmlns:a16="http://schemas.microsoft.com/office/drawing/2014/main" id="{A621AB4F-9989-4FA6-A76D-FC43CBA576DA}"/>
              </a:ext>
            </a:extLst>
          </p:cNvPr>
          <p:cNvSpPr>
            <a:spLocks noGrp="1"/>
          </p:cNvSpPr>
          <p:nvPr>
            <p:ph type="title"/>
          </p:nvPr>
        </p:nvSpPr>
        <p:spPr/>
        <p:txBody>
          <a:bodyPr/>
          <a:lstStyle/>
          <a:p>
            <a:r>
              <a:rPr lang="es-ES" dirty="0"/>
              <a:t>Derecho a la educación.</a:t>
            </a:r>
          </a:p>
        </p:txBody>
      </p:sp>
      <p:pic>
        <p:nvPicPr>
          <p:cNvPr id="6" name="Imagen 5" descr="Vista de cerca de un muelle&#10;&#10;Descripción generada automáticamente con confianza media">
            <a:extLst>
              <a:ext uri="{FF2B5EF4-FFF2-40B4-BE49-F238E27FC236}">
                <a16:creationId xmlns:a16="http://schemas.microsoft.com/office/drawing/2014/main" id="{5349662D-CD3B-4EE7-8098-DCC248315E94}"/>
              </a:ext>
            </a:extLst>
          </p:cNvPr>
          <p:cNvPicPr>
            <a:picLocks noChangeAspect="1"/>
          </p:cNvPicPr>
          <p:nvPr/>
        </p:nvPicPr>
        <p:blipFill rotWithShape="1">
          <a:blip r:embed="rId2"/>
          <a:srcRect r="68957"/>
          <a:stretch/>
        </p:blipFill>
        <p:spPr>
          <a:xfrm>
            <a:off x="212037" y="2378952"/>
            <a:ext cx="1697638" cy="4131162"/>
          </a:xfrm>
          <a:prstGeom prst="rect">
            <a:avLst/>
          </a:prstGeom>
        </p:spPr>
      </p:pic>
      <p:sp>
        <p:nvSpPr>
          <p:cNvPr id="17" name="Marcador de texto 2">
            <a:extLst>
              <a:ext uri="{FF2B5EF4-FFF2-40B4-BE49-F238E27FC236}">
                <a16:creationId xmlns:a16="http://schemas.microsoft.com/office/drawing/2014/main" id="{6A04B813-1269-4995-9D5A-158AC9C0F6FC}"/>
              </a:ext>
            </a:extLst>
          </p:cNvPr>
          <p:cNvSpPr txBox="1">
            <a:spLocks/>
          </p:cNvSpPr>
          <p:nvPr/>
        </p:nvSpPr>
        <p:spPr>
          <a:xfrm>
            <a:off x="2368457" y="2269030"/>
            <a:ext cx="5909096" cy="669167"/>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200"/>
              </a:spcBef>
              <a:buClr>
                <a:schemeClr val="accent2"/>
              </a:buClr>
              <a:buSzPct val="75000"/>
              <a:buFont typeface="Wingdings" pitchFamily="2" charset="2"/>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300"/>
              </a:spcBef>
              <a:buClr>
                <a:schemeClr val="accent2"/>
              </a:buClr>
              <a:buSzPct val="75000"/>
              <a:buFont typeface="Wingdings" pitchFamily="2" charset="2"/>
              <a:buNone/>
              <a:defRPr sz="1200" kern="1200">
                <a:solidFill>
                  <a:schemeClr val="tx1"/>
                </a:solidFill>
                <a:latin typeface="+mn-lt"/>
                <a:ea typeface="+mn-ea"/>
                <a:cs typeface="+mn-cs"/>
              </a:defRPr>
            </a:lvl2pPr>
            <a:lvl3pPr marL="914400" indent="0" algn="l" defTabSz="914400" rtl="0" eaLnBrk="1" latinLnBrk="0" hangingPunct="1">
              <a:lnSpc>
                <a:spcPct val="90000"/>
              </a:lnSpc>
              <a:spcBef>
                <a:spcPts val="300"/>
              </a:spcBef>
              <a:buClr>
                <a:schemeClr val="accent2"/>
              </a:buClr>
              <a:buSzPct val="75000"/>
              <a:buFont typeface="Wingdings" pitchFamily="2" charset="2"/>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300"/>
              </a:spcBef>
              <a:buClr>
                <a:schemeClr val="accent2"/>
              </a:buClr>
              <a:buSzPct val="75000"/>
              <a:buFont typeface="Wingdings" pitchFamily="2" charset="2"/>
              <a:buNone/>
              <a:defRPr sz="900" kern="1200">
                <a:solidFill>
                  <a:schemeClr val="tx1"/>
                </a:solidFill>
                <a:latin typeface="+mn-lt"/>
                <a:ea typeface="+mn-ea"/>
                <a:cs typeface="+mn-cs"/>
              </a:defRPr>
            </a:lvl4pPr>
            <a:lvl5pPr marL="1828800" indent="0" algn="l" defTabSz="914400" rtl="0" eaLnBrk="1" latinLnBrk="0" hangingPunct="1">
              <a:lnSpc>
                <a:spcPct val="90000"/>
              </a:lnSpc>
              <a:spcBef>
                <a:spcPts val="300"/>
              </a:spcBef>
              <a:buClr>
                <a:schemeClr val="accent2"/>
              </a:buClr>
              <a:buSzPct val="75000"/>
              <a:buFont typeface="Wingdings" pitchFamily="2" charset="2"/>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r>
              <a:rPr lang="es-ES" sz="2400" dirty="0"/>
              <a:t>Siempre con dos ideas:</a:t>
            </a:r>
          </a:p>
        </p:txBody>
      </p:sp>
      <p:sp>
        <p:nvSpPr>
          <p:cNvPr id="20" name="Marcador de texto 2">
            <a:extLst>
              <a:ext uri="{FF2B5EF4-FFF2-40B4-BE49-F238E27FC236}">
                <a16:creationId xmlns:a16="http://schemas.microsoft.com/office/drawing/2014/main" id="{EE10AB47-9316-4911-BFE2-EF73F47529E7}"/>
              </a:ext>
            </a:extLst>
          </p:cNvPr>
          <p:cNvSpPr txBox="1">
            <a:spLocks/>
          </p:cNvSpPr>
          <p:nvPr/>
        </p:nvSpPr>
        <p:spPr>
          <a:xfrm>
            <a:off x="2373393" y="2906883"/>
            <a:ext cx="4453581" cy="669167"/>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200"/>
              </a:spcBef>
              <a:buClr>
                <a:schemeClr val="accent2"/>
              </a:buClr>
              <a:buSzPct val="75000"/>
              <a:buFont typeface="Wingdings" pitchFamily="2" charset="2"/>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300"/>
              </a:spcBef>
              <a:buClr>
                <a:schemeClr val="accent2"/>
              </a:buClr>
              <a:buSzPct val="75000"/>
              <a:buFont typeface="Wingdings" pitchFamily="2" charset="2"/>
              <a:buNone/>
              <a:defRPr sz="1200" kern="1200">
                <a:solidFill>
                  <a:schemeClr val="tx1"/>
                </a:solidFill>
                <a:latin typeface="+mn-lt"/>
                <a:ea typeface="+mn-ea"/>
                <a:cs typeface="+mn-cs"/>
              </a:defRPr>
            </a:lvl2pPr>
            <a:lvl3pPr marL="914400" indent="0" algn="l" defTabSz="914400" rtl="0" eaLnBrk="1" latinLnBrk="0" hangingPunct="1">
              <a:lnSpc>
                <a:spcPct val="90000"/>
              </a:lnSpc>
              <a:spcBef>
                <a:spcPts val="300"/>
              </a:spcBef>
              <a:buClr>
                <a:schemeClr val="accent2"/>
              </a:buClr>
              <a:buSzPct val="75000"/>
              <a:buFont typeface="Wingdings" pitchFamily="2" charset="2"/>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300"/>
              </a:spcBef>
              <a:buClr>
                <a:schemeClr val="accent2"/>
              </a:buClr>
              <a:buSzPct val="75000"/>
              <a:buFont typeface="Wingdings" pitchFamily="2" charset="2"/>
              <a:buNone/>
              <a:defRPr sz="900" kern="1200">
                <a:solidFill>
                  <a:schemeClr val="tx1"/>
                </a:solidFill>
                <a:latin typeface="+mn-lt"/>
                <a:ea typeface="+mn-ea"/>
                <a:cs typeface="+mn-cs"/>
              </a:defRPr>
            </a:lvl4pPr>
            <a:lvl5pPr marL="1828800" indent="0" algn="l" defTabSz="914400" rtl="0" eaLnBrk="1" latinLnBrk="0" hangingPunct="1">
              <a:lnSpc>
                <a:spcPct val="90000"/>
              </a:lnSpc>
              <a:spcBef>
                <a:spcPts val="300"/>
              </a:spcBef>
              <a:buClr>
                <a:schemeClr val="accent2"/>
              </a:buClr>
              <a:buSzPct val="75000"/>
              <a:buFont typeface="Wingdings" pitchFamily="2" charset="2"/>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r>
              <a:rPr lang="es-ES" sz="2400" dirty="0"/>
              <a:t>¿Por qué no con este alumnado?</a:t>
            </a:r>
          </a:p>
        </p:txBody>
      </p:sp>
      <p:sp>
        <p:nvSpPr>
          <p:cNvPr id="21" name="Marcador de texto 2">
            <a:extLst>
              <a:ext uri="{FF2B5EF4-FFF2-40B4-BE49-F238E27FC236}">
                <a16:creationId xmlns:a16="http://schemas.microsoft.com/office/drawing/2014/main" id="{CABB3E6D-253E-4344-BEF8-5145F4A11C9E}"/>
              </a:ext>
            </a:extLst>
          </p:cNvPr>
          <p:cNvSpPr txBox="1">
            <a:spLocks/>
          </p:cNvSpPr>
          <p:nvPr/>
        </p:nvSpPr>
        <p:spPr>
          <a:xfrm>
            <a:off x="4914175" y="4386969"/>
            <a:ext cx="3692893" cy="669167"/>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200"/>
              </a:spcBef>
              <a:buClr>
                <a:schemeClr val="accent2"/>
              </a:buClr>
              <a:buSzPct val="75000"/>
              <a:buFont typeface="Wingdings" pitchFamily="2" charset="2"/>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300"/>
              </a:spcBef>
              <a:buClr>
                <a:schemeClr val="accent2"/>
              </a:buClr>
              <a:buSzPct val="75000"/>
              <a:buFont typeface="Wingdings" pitchFamily="2" charset="2"/>
              <a:buNone/>
              <a:defRPr sz="1200" kern="1200">
                <a:solidFill>
                  <a:schemeClr val="tx1"/>
                </a:solidFill>
                <a:latin typeface="+mn-lt"/>
                <a:ea typeface="+mn-ea"/>
                <a:cs typeface="+mn-cs"/>
              </a:defRPr>
            </a:lvl2pPr>
            <a:lvl3pPr marL="914400" indent="0" algn="l" defTabSz="914400" rtl="0" eaLnBrk="1" latinLnBrk="0" hangingPunct="1">
              <a:lnSpc>
                <a:spcPct val="90000"/>
              </a:lnSpc>
              <a:spcBef>
                <a:spcPts val="300"/>
              </a:spcBef>
              <a:buClr>
                <a:schemeClr val="accent2"/>
              </a:buClr>
              <a:buSzPct val="75000"/>
              <a:buFont typeface="Wingdings" pitchFamily="2" charset="2"/>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300"/>
              </a:spcBef>
              <a:buClr>
                <a:schemeClr val="accent2"/>
              </a:buClr>
              <a:buSzPct val="75000"/>
              <a:buFont typeface="Wingdings" pitchFamily="2" charset="2"/>
              <a:buNone/>
              <a:defRPr sz="900" kern="1200">
                <a:solidFill>
                  <a:schemeClr val="tx1"/>
                </a:solidFill>
                <a:latin typeface="+mn-lt"/>
                <a:ea typeface="+mn-ea"/>
                <a:cs typeface="+mn-cs"/>
              </a:defRPr>
            </a:lvl4pPr>
            <a:lvl5pPr marL="1828800" indent="0" algn="l" defTabSz="914400" rtl="0" eaLnBrk="1" latinLnBrk="0" hangingPunct="1">
              <a:lnSpc>
                <a:spcPct val="90000"/>
              </a:lnSpc>
              <a:spcBef>
                <a:spcPts val="300"/>
              </a:spcBef>
              <a:buClr>
                <a:schemeClr val="accent2"/>
              </a:buClr>
              <a:buSzPct val="75000"/>
              <a:buFont typeface="Wingdings" pitchFamily="2" charset="2"/>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r>
              <a:rPr lang="es-ES" sz="2400" dirty="0"/>
              <a:t>“Eres mi única esperanza”</a:t>
            </a:r>
          </a:p>
        </p:txBody>
      </p:sp>
      <p:pic>
        <p:nvPicPr>
          <p:cNvPr id="5" name="Imagen 4" descr="Diagrama&#10;&#10;Descripción generada automáticamente">
            <a:extLst>
              <a:ext uri="{FF2B5EF4-FFF2-40B4-BE49-F238E27FC236}">
                <a16:creationId xmlns:a16="http://schemas.microsoft.com/office/drawing/2014/main" id="{614051C1-1CC3-42B7-9F4B-84158F5B0CCE}"/>
              </a:ext>
            </a:extLst>
          </p:cNvPr>
          <p:cNvPicPr>
            <a:picLocks noChangeAspect="1"/>
          </p:cNvPicPr>
          <p:nvPr/>
        </p:nvPicPr>
        <p:blipFill rotWithShape="1">
          <a:blip r:embed="rId3"/>
          <a:srcRect l="35146" t="23856"/>
          <a:stretch/>
        </p:blipFill>
        <p:spPr>
          <a:xfrm>
            <a:off x="2526645" y="3949338"/>
            <a:ext cx="2133600" cy="1659593"/>
          </a:xfrm>
          <a:prstGeom prst="rect">
            <a:avLst/>
          </a:prstGeom>
        </p:spPr>
      </p:pic>
      <p:grpSp>
        <p:nvGrpSpPr>
          <p:cNvPr id="18" name="Grupo 17">
            <a:extLst>
              <a:ext uri="{FF2B5EF4-FFF2-40B4-BE49-F238E27FC236}">
                <a16:creationId xmlns:a16="http://schemas.microsoft.com/office/drawing/2014/main" id="{D3CEEA06-CA7C-493C-ADB5-2556799F63A7}"/>
              </a:ext>
            </a:extLst>
          </p:cNvPr>
          <p:cNvGrpSpPr/>
          <p:nvPr/>
        </p:nvGrpSpPr>
        <p:grpSpPr>
          <a:xfrm>
            <a:off x="6826974" y="5945402"/>
            <a:ext cx="2213113" cy="912598"/>
            <a:chOff x="6826974" y="5945402"/>
            <a:chExt cx="2213113" cy="912598"/>
          </a:xfrm>
        </p:grpSpPr>
        <p:pic>
          <p:nvPicPr>
            <p:cNvPr id="19" name="Imagen 18" descr="Logotipo, Icono&#10;&#10;Descripción generada automáticamente">
              <a:hlinkClick r:id="rId4"/>
              <a:extLst>
                <a:ext uri="{FF2B5EF4-FFF2-40B4-BE49-F238E27FC236}">
                  <a16:creationId xmlns:a16="http://schemas.microsoft.com/office/drawing/2014/main" id="{7305F9FA-1F79-44F7-B28C-DFC901EDF7A6}"/>
                </a:ext>
              </a:extLst>
            </p:cNvPr>
            <p:cNvPicPr>
              <a:picLocks noChangeAspect="1"/>
            </p:cNvPicPr>
            <p:nvPr/>
          </p:nvPicPr>
          <p:blipFill>
            <a:blip r:embed="rId5"/>
            <a:stretch>
              <a:fillRect/>
            </a:stretch>
          </p:blipFill>
          <p:spPr>
            <a:xfrm>
              <a:off x="8514570" y="6248111"/>
              <a:ext cx="510161" cy="541466"/>
            </a:xfrm>
            <a:prstGeom prst="rect">
              <a:avLst/>
            </a:prstGeom>
          </p:spPr>
        </p:pic>
        <p:pic>
          <p:nvPicPr>
            <p:cNvPr id="22" name="Imagen 21" descr="Logotipo, Icono&#10;&#10;Descripción generada automáticamente">
              <a:hlinkClick r:id="rId6"/>
              <a:extLst>
                <a:ext uri="{FF2B5EF4-FFF2-40B4-BE49-F238E27FC236}">
                  <a16:creationId xmlns:a16="http://schemas.microsoft.com/office/drawing/2014/main" id="{4E86DC49-9D82-4149-8F75-300499AFC25F}"/>
                </a:ext>
              </a:extLst>
            </p:cNvPr>
            <p:cNvPicPr>
              <a:picLocks noChangeAspect="1"/>
            </p:cNvPicPr>
            <p:nvPr/>
          </p:nvPicPr>
          <p:blipFill>
            <a:blip r:embed="rId7"/>
            <a:stretch>
              <a:fillRect/>
            </a:stretch>
          </p:blipFill>
          <p:spPr>
            <a:xfrm>
              <a:off x="6891131" y="6314734"/>
              <a:ext cx="343195" cy="394034"/>
            </a:xfrm>
            <a:prstGeom prst="rect">
              <a:avLst/>
            </a:prstGeom>
          </p:spPr>
        </p:pic>
        <p:pic>
          <p:nvPicPr>
            <p:cNvPr id="23" name="Imagen 22" descr="Logotipo&#10;&#10;Descripción generada automáticamente">
              <a:hlinkClick r:id="rId8"/>
              <a:extLst>
                <a:ext uri="{FF2B5EF4-FFF2-40B4-BE49-F238E27FC236}">
                  <a16:creationId xmlns:a16="http://schemas.microsoft.com/office/drawing/2014/main" id="{AD9E6909-84E1-4ECD-A0B9-03EA17927032}"/>
                </a:ext>
              </a:extLst>
            </p:cNvPr>
            <p:cNvPicPr>
              <a:picLocks noChangeAspect="1"/>
            </p:cNvPicPr>
            <p:nvPr/>
          </p:nvPicPr>
          <p:blipFill>
            <a:blip r:embed="rId9"/>
            <a:stretch>
              <a:fillRect/>
            </a:stretch>
          </p:blipFill>
          <p:spPr>
            <a:xfrm>
              <a:off x="7645999" y="6330241"/>
              <a:ext cx="442544" cy="352151"/>
            </a:xfrm>
            <a:prstGeom prst="rect">
              <a:avLst/>
            </a:prstGeom>
          </p:spPr>
        </p:pic>
        <p:pic>
          <p:nvPicPr>
            <p:cNvPr id="24" name="Imagen 23" descr="Logotipo&#10;&#10;Descripción generada automáticamente">
              <a:hlinkClick r:id="rId10"/>
              <a:extLst>
                <a:ext uri="{FF2B5EF4-FFF2-40B4-BE49-F238E27FC236}">
                  <a16:creationId xmlns:a16="http://schemas.microsoft.com/office/drawing/2014/main" id="{2B4ECA1F-EB9F-4C68-AABD-01258CB29B31}"/>
                </a:ext>
              </a:extLst>
            </p:cNvPr>
            <p:cNvPicPr>
              <a:picLocks noChangeAspect="1"/>
            </p:cNvPicPr>
            <p:nvPr/>
          </p:nvPicPr>
          <p:blipFill>
            <a:blip r:embed="rId11"/>
            <a:stretch>
              <a:fillRect/>
            </a:stretch>
          </p:blipFill>
          <p:spPr>
            <a:xfrm flipH="1">
              <a:off x="7964574" y="6165501"/>
              <a:ext cx="652462" cy="692499"/>
            </a:xfrm>
            <a:prstGeom prst="rect">
              <a:avLst/>
            </a:prstGeom>
          </p:spPr>
        </p:pic>
        <p:pic>
          <p:nvPicPr>
            <p:cNvPr id="25" name="Imagen 24" descr="Texto&#10;&#10;Descripción generada automáticamente con confianza media">
              <a:hlinkClick r:id="rId12"/>
              <a:extLst>
                <a:ext uri="{FF2B5EF4-FFF2-40B4-BE49-F238E27FC236}">
                  <a16:creationId xmlns:a16="http://schemas.microsoft.com/office/drawing/2014/main" id="{6F4E35A8-CD17-4875-BAB5-97DE8F9F0A02}"/>
                </a:ext>
              </a:extLst>
            </p:cNvPr>
            <p:cNvPicPr>
              <a:picLocks noChangeAspect="1"/>
            </p:cNvPicPr>
            <p:nvPr/>
          </p:nvPicPr>
          <p:blipFill rotWithShape="1">
            <a:blip r:embed="rId13"/>
            <a:srcRect l="13995" t="13485" r="13315" b="13146"/>
            <a:stretch/>
          </p:blipFill>
          <p:spPr>
            <a:xfrm>
              <a:off x="7319365" y="6314734"/>
              <a:ext cx="309887" cy="367658"/>
            </a:xfrm>
            <a:prstGeom prst="rect">
              <a:avLst/>
            </a:prstGeom>
          </p:spPr>
        </p:pic>
        <p:sp>
          <p:nvSpPr>
            <p:cNvPr id="26" name="CuadroTexto 25">
              <a:extLst>
                <a:ext uri="{FF2B5EF4-FFF2-40B4-BE49-F238E27FC236}">
                  <a16:creationId xmlns:a16="http://schemas.microsoft.com/office/drawing/2014/main" id="{B0CC2A2D-C6F9-423D-932D-866D4A94F040}"/>
                </a:ext>
              </a:extLst>
            </p:cNvPr>
            <p:cNvSpPr txBox="1"/>
            <p:nvPr/>
          </p:nvSpPr>
          <p:spPr>
            <a:xfrm>
              <a:off x="6826974" y="5945402"/>
              <a:ext cx="2213113" cy="369332"/>
            </a:xfrm>
            <a:prstGeom prst="rect">
              <a:avLst/>
            </a:prstGeom>
            <a:noFill/>
          </p:spPr>
          <p:txBody>
            <a:bodyPr wrap="square" rtlCol="0">
              <a:spAutoFit/>
            </a:bodyPr>
            <a:lstStyle/>
            <a:p>
              <a:pPr algn="ctr"/>
              <a:r>
                <a:rPr lang="es-ES" dirty="0"/>
                <a:t>Centro Padre Piquer</a:t>
              </a:r>
            </a:p>
          </p:txBody>
        </p:sp>
      </p:grpSp>
    </p:spTree>
    <p:extLst>
      <p:ext uri="{BB962C8B-B14F-4D97-AF65-F5344CB8AC3E}">
        <p14:creationId xmlns:p14="http://schemas.microsoft.com/office/powerpoint/2010/main" val="279390019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4851A9D6-CE9A-42EB-B4D3-02D195F5D061}"/>
              </a:ext>
            </a:extLst>
          </p:cNvPr>
          <p:cNvSpPr>
            <a:spLocks noGrp="1"/>
          </p:cNvSpPr>
          <p:nvPr>
            <p:ph type="body" sz="half" idx="2"/>
          </p:nvPr>
        </p:nvSpPr>
        <p:spPr/>
        <p:txBody>
          <a:bodyPr/>
          <a:lstStyle/>
          <a:p>
            <a:r>
              <a:rPr lang="es-ES" sz="2400" dirty="0"/>
              <a:t>SI, educar de otra forma: Acogida</a:t>
            </a:r>
          </a:p>
        </p:txBody>
      </p:sp>
      <p:sp>
        <p:nvSpPr>
          <p:cNvPr id="4" name="Título 3">
            <a:extLst>
              <a:ext uri="{FF2B5EF4-FFF2-40B4-BE49-F238E27FC236}">
                <a16:creationId xmlns:a16="http://schemas.microsoft.com/office/drawing/2014/main" id="{A621AB4F-9989-4FA6-A76D-FC43CBA576DA}"/>
              </a:ext>
            </a:extLst>
          </p:cNvPr>
          <p:cNvSpPr>
            <a:spLocks noGrp="1"/>
          </p:cNvSpPr>
          <p:nvPr>
            <p:ph type="title"/>
          </p:nvPr>
        </p:nvSpPr>
        <p:spPr/>
        <p:txBody>
          <a:bodyPr/>
          <a:lstStyle/>
          <a:p>
            <a:r>
              <a:rPr lang="es-ES" dirty="0"/>
              <a:t>Derecho a la educación.</a:t>
            </a:r>
          </a:p>
        </p:txBody>
      </p:sp>
      <p:sp>
        <p:nvSpPr>
          <p:cNvPr id="16" name="Marcador de texto 2">
            <a:extLst>
              <a:ext uri="{FF2B5EF4-FFF2-40B4-BE49-F238E27FC236}">
                <a16:creationId xmlns:a16="http://schemas.microsoft.com/office/drawing/2014/main" id="{A0A5053C-7DB5-44FB-AB84-935ABC41A9E1}"/>
              </a:ext>
            </a:extLst>
          </p:cNvPr>
          <p:cNvSpPr txBox="1">
            <a:spLocks/>
          </p:cNvSpPr>
          <p:nvPr/>
        </p:nvSpPr>
        <p:spPr>
          <a:xfrm>
            <a:off x="786664" y="2131541"/>
            <a:ext cx="8238067" cy="137348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200"/>
              </a:spcBef>
              <a:buClr>
                <a:schemeClr val="accent2"/>
              </a:buClr>
              <a:buSzPct val="75000"/>
              <a:buFont typeface="Wingdings" pitchFamily="2" charset="2"/>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300"/>
              </a:spcBef>
              <a:buClr>
                <a:schemeClr val="accent2"/>
              </a:buClr>
              <a:buSzPct val="75000"/>
              <a:buFont typeface="Wingdings" pitchFamily="2" charset="2"/>
              <a:buNone/>
              <a:defRPr sz="1200" kern="1200">
                <a:solidFill>
                  <a:schemeClr val="tx1"/>
                </a:solidFill>
                <a:latin typeface="+mn-lt"/>
                <a:ea typeface="+mn-ea"/>
                <a:cs typeface="+mn-cs"/>
              </a:defRPr>
            </a:lvl2pPr>
            <a:lvl3pPr marL="914400" indent="0" algn="l" defTabSz="914400" rtl="0" eaLnBrk="1" latinLnBrk="0" hangingPunct="1">
              <a:lnSpc>
                <a:spcPct val="90000"/>
              </a:lnSpc>
              <a:spcBef>
                <a:spcPts val="300"/>
              </a:spcBef>
              <a:buClr>
                <a:schemeClr val="accent2"/>
              </a:buClr>
              <a:buSzPct val="75000"/>
              <a:buFont typeface="Wingdings" pitchFamily="2" charset="2"/>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300"/>
              </a:spcBef>
              <a:buClr>
                <a:schemeClr val="accent2"/>
              </a:buClr>
              <a:buSzPct val="75000"/>
              <a:buFont typeface="Wingdings" pitchFamily="2" charset="2"/>
              <a:buNone/>
              <a:defRPr sz="900" kern="1200">
                <a:solidFill>
                  <a:schemeClr val="tx1"/>
                </a:solidFill>
                <a:latin typeface="+mn-lt"/>
                <a:ea typeface="+mn-ea"/>
                <a:cs typeface="+mn-cs"/>
              </a:defRPr>
            </a:lvl4pPr>
            <a:lvl5pPr marL="1828800" indent="0" algn="l" defTabSz="914400" rtl="0" eaLnBrk="1" latinLnBrk="0" hangingPunct="1">
              <a:lnSpc>
                <a:spcPct val="90000"/>
              </a:lnSpc>
              <a:spcBef>
                <a:spcPts val="300"/>
              </a:spcBef>
              <a:buClr>
                <a:schemeClr val="accent2"/>
              </a:buClr>
              <a:buSzPct val="75000"/>
              <a:buFont typeface="Wingdings" pitchFamily="2" charset="2"/>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marL="342900" indent="-342900">
              <a:buFont typeface="Arial" panose="020B0604020202020204" pitchFamily="34" charset="0"/>
              <a:buChar char="•"/>
            </a:pPr>
            <a:r>
              <a:rPr lang="es-ES" sz="2000" dirty="0"/>
              <a:t>Reuniones previas del equipo de tutores de FPB con los tutores de ESO.</a:t>
            </a:r>
          </a:p>
          <a:p>
            <a:pPr marL="342900" indent="-342900">
              <a:buFont typeface="Arial" panose="020B0604020202020204" pitchFamily="34" charset="0"/>
              <a:buChar char="•"/>
            </a:pPr>
            <a:r>
              <a:rPr lang="es-ES" sz="2000" dirty="0"/>
              <a:t>Entrevistas personalizadas con familia y alumno.</a:t>
            </a:r>
          </a:p>
        </p:txBody>
      </p:sp>
      <p:sp>
        <p:nvSpPr>
          <p:cNvPr id="17" name="Marcador de texto 2">
            <a:extLst>
              <a:ext uri="{FF2B5EF4-FFF2-40B4-BE49-F238E27FC236}">
                <a16:creationId xmlns:a16="http://schemas.microsoft.com/office/drawing/2014/main" id="{79482187-2C01-46C2-AE95-9E1EE252E78A}"/>
              </a:ext>
            </a:extLst>
          </p:cNvPr>
          <p:cNvSpPr txBox="1">
            <a:spLocks/>
          </p:cNvSpPr>
          <p:nvPr/>
        </p:nvSpPr>
        <p:spPr>
          <a:xfrm>
            <a:off x="786664" y="3429000"/>
            <a:ext cx="8238067" cy="137348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200"/>
              </a:spcBef>
              <a:buClr>
                <a:schemeClr val="accent2"/>
              </a:buClr>
              <a:buSzPct val="75000"/>
              <a:buFont typeface="Wingdings" pitchFamily="2" charset="2"/>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300"/>
              </a:spcBef>
              <a:buClr>
                <a:schemeClr val="accent2"/>
              </a:buClr>
              <a:buSzPct val="75000"/>
              <a:buFont typeface="Wingdings" pitchFamily="2" charset="2"/>
              <a:buNone/>
              <a:defRPr sz="1200" kern="1200">
                <a:solidFill>
                  <a:schemeClr val="tx1"/>
                </a:solidFill>
                <a:latin typeface="+mn-lt"/>
                <a:ea typeface="+mn-ea"/>
                <a:cs typeface="+mn-cs"/>
              </a:defRPr>
            </a:lvl2pPr>
            <a:lvl3pPr marL="914400" indent="0" algn="l" defTabSz="914400" rtl="0" eaLnBrk="1" latinLnBrk="0" hangingPunct="1">
              <a:lnSpc>
                <a:spcPct val="90000"/>
              </a:lnSpc>
              <a:spcBef>
                <a:spcPts val="300"/>
              </a:spcBef>
              <a:buClr>
                <a:schemeClr val="accent2"/>
              </a:buClr>
              <a:buSzPct val="75000"/>
              <a:buFont typeface="Wingdings" pitchFamily="2" charset="2"/>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300"/>
              </a:spcBef>
              <a:buClr>
                <a:schemeClr val="accent2"/>
              </a:buClr>
              <a:buSzPct val="75000"/>
              <a:buFont typeface="Wingdings" pitchFamily="2" charset="2"/>
              <a:buNone/>
              <a:defRPr sz="900" kern="1200">
                <a:solidFill>
                  <a:schemeClr val="tx1"/>
                </a:solidFill>
                <a:latin typeface="+mn-lt"/>
                <a:ea typeface="+mn-ea"/>
                <a:cs typeface="+mn-cs"/>
              </a:defRPr>
            </a:lvl4pPr>
            <a:lvl5pPr marL="1828800" indent="0" algn="l" defTabSz="914400" rtl="0" eaLnBrk="1" latinLnBrk="0" hangingPunct="1">
              <a:lnSpc>
                <a:spcPct val="90000"/>
              </a:lnSpc>
              <a:spcBef>
                <a:spcPts val="300"/>
              </a:spcBef>
              <a:buClr>
                <a:schemeClr val="accent2"/>
              </a:buClr>
              <a:buSzPct val="75000"/>
              <a:buFont typeface="Wingdings" pitchFamily="2" charset="2"/>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marL="342900" indent="-342900">
              <a:buFont typeface="Arial" panose="020B0604020202020204" pitchFamily="34" charset="0"/>
              <a:buChar char="•"/>
            </a:pPr>
            <a:r>
              <a:rPr lang="es-ES" sz="2000" dirty="0"/>
              <a:t>1ª semana – 10 días de acogida con el tutor. Objetivos:</a:t>
            </a:r>
          </a:p>
          <a:p>
            <a:pPr marL="800100" lvl="1" indent="-342900">
              <a:buFont typeface="Arial" panose="020B0604020202020204" pitchFamily="34" charset="0"/>
              <a:buChar char="•"/>
            </a:pPr>
            <a:r>
              <a:rPr lang="es-ES" sz="2000" dirty="0"/>
              <a:t>Hacer grupo</a:t>
            </a:r>
          </a:p>
          <a:p>
            <a:pPr marL="800100" lvl="1" indent="-342900">
              <a:buFont typeface="Arial" panose="020B0604020202020204" pitchFamily="34" charset="0"/>
              <a:buChar char="•"/>
            </a:pPr>
            <a:r>
              <a:rPr lang="es-ES" sz="2000" dirty="0"/>
              <a:t>Consensuar normas de funcionamiento.</a:t>
            </a:r>
          </a:p>
          <a:p>
            <a:pPr marL="800100" lvl="1" indent="-342900">
              <a:buFont typeface="Arial" panose="020B0604020202020204" pitchFamily="34" charset="0"/>
              <a:buChar char="•"/>
            </a:pPr>
            <a:r>
              <a:rPr lang="es-ES" sz="2000" dirty="0"/>
              <a:t>Conocer al EE.</a:t>
            </a:r>
          </a:p>
          <a:p>
            <a:pPr marL="800100" lvl="1" indent="-342900">
              <a:buFont typeface="Arial" panose="020B0604020202020204" pitchFamily="34" charset="0"/>
              <a:buChar char="•"/>
            </a:pPr>
            <a:r>
              <a:rPr lang="es-ES" sz="2000" dirty="0"/>
              <a:t>Conocer su profesión.</a:t>
            </a:r>
          </a:p>
        </p:txBody>
      </p:sp>
      <p:sp>
        <p:nvSpPr>
          <p:cNvPr id="18" name="Marcador de texto 2">
            <a:extLst>
              <a:ext uri="{FF2B5EF4-FFF2-40B4-BE49-F238E27FC236}">
                <a16:creationId xmlns:a16="http://schemas.microsoft.com/office/drawing/2014/main" id="{BABC0F40-6BB8-42CC-8AC1-72010D89B41C}"/>
              </a:ext>
            </a:extLst>
          </p:cNvPr>
          <p:cNvSpPr txBox="1">
            <a:spLocks/>
          </p:cNvSpPr>
          <p:nvPr/>
        </p:nvSpPr>
        <p:spPr>
          <a:xfrm>
            <a:off x="687272" y="5132832"/>
            <a:ext cx="8238067" cy="137348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200"/>
              </a:spcBef>
              <a:buClr>
                <a:schemeClr val="accent2"/>
              </a:buClr>
              <a:buSzPct val="75000"/>
              <a:buFont typeface="Wingdings" pitchFamily="2" charset="2"/>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300"/>
              </a:spcBef>
              <a:buClr>
                <a:schemeClr val="accent2"/>
              </a:buClr>
              <a:buSzPct val="75000"/>
              <a:buFont typeface="Wingdings" pitchFamily="2" charset="2"/>
              <a:buNone/>
              <a:defRPr sz="1200" kern="1200">
                <a:solidFill>
                  <a:schemeClr val="tx1"/>
                </a:solidFill>
                <a:latin typeface="+mn-lt"/>
                <a:ea typeface="+mn-ea"/>
                <a:cs typeface="+mn-cs"/>
              </a:defRPr>
            </a:lvl2pPr>
            <a:lvl3pPr marL="914400" indent="0" algn="l" defTabSz="914400" rtl="0" eaLnBrk="1" latinLnBrk="0" hangingPunct="1">
              <a:lnSpc>
                <a:spcPct val="90000"/>
              </a:lnSpc>
              <a:spcBef>
                <a:spcPts val="300"/>
              </a:spcBef>
              <a:buClr>
                <a:schemeClr val="accent2"/>
              </a:buClr>
              <a:buSzPct val="75000"/>
              <a:buFont typeface="Wingdings" pitchFamily="2" charset="2"/>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300"/>
              </a:spcBef>
              <a:buClr>
                <a:schemeClr val="accent2"/>
              </a:buClr>
              <a:buSzPct val="75000"/>
              <a:buFont typeface="Wingdings" pitchFamily="2" charset="2"/>
              <a:buNone/>
              <a:defRPr sz="900" kern="1200">
                <a:solidFill>
                  <a:schemeClr val="tx1"/>
                </a:solidFill>
                <a:latin typeface="+mn-lt"/>
                <a:ea typeface="+mn-ea"/>
                <a:cs typeface="+mn-cs"/>
              </a:defRPr>
            </a:lvl4pPr>
            <a:lvl5pPr marL="1828800" indent="0" algn="l" defTabSz="914400" rtl="0" eaLnBrk="1" latinLnBrk="0" hangingPunct="1">
              <a:lnSpc>
                <a:spcPct val="90000"/>
              </a:lnSpc>
              <a:spcBef>
                <a:spcPts val="300"/>
              </a:spcBef>
              <a:buClr>
                <a:schemeClr val="accent2"/>
              </a:buClr>
              <a:buSzPct val="75000"/>
              <a:buFont typeface="Wingdings" pitchFamily="2" charset="2"/>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marL="342900" indent="-342900">
              <a:buFont typeface="Arial" panose="020B0604020202020204" pitchFamily="34" charset="0"/>
              <a:buChar char="•"/>
            </a:pPr>
            <a:r>
              <a:rPr lang="es-ES" sz="2000" dirty="0"/>
              <a:t>Curso cero (un mes):</a:t>
            </a:r>
          </a:p>
          <a:p>
            <a:pPr marL="800100" lvl="1" indent="-342900">
              <a:buFont typeface="Arial" panose="020B0604020202020204" pitchFamily="34" charset="0"/>
              <a:buChar char="•"/>
            </a:pPr>
            <a:r>
              <a:rPr lang="es-ES" sz="2000" dirty="0"/>
              <a:t>Competencias digitales básicas.</a:t>
            </a:r>
          </a:p>
          <a:p>
            <a:pPr marL="800100" lvl="1" indent="-342900">
              <a:buFont typeface="Arial" panose="020B0604020202020204" pitchFamily="34" charset="0"/>
              <a:buChar char="•"/>
            </a:pPr>
            <a:r>
              <a:rPr lang="es-ES" sz="2000" dirty="0"/>
              <a:t>Evaluaciones iniciales.</a:t>
            </a:r>
          </a:p>
          <a:p>
            <a:pPr marL="800100" lvl="1" indent="-342900">
              <a:buFont typeface="Arial" panose="020B0604020202020204" pitchFamily="34" charset="0"/>
              <a:buChar char="•"/>
            </a:pPr>
            <a:r>
              <a:rPr lang="es-ES" sz="2000" dirty="0"/>
              <a:t>Evaluación de vulnerabilidad (trabajadora social)</a:t>
            </a:r>
          </a:p>
          <a:p>
            <a:pPr marL="800100" lvl="1" indent="-342900">
              <a:buFont typeface="Arial" panose="020B0604020202020204" pitchFamily="34" charset="0"/>
              <a:buChar char="•"/>
            </a:pPr>
            <a:endParaRPr lang="es-ES" sz="2000" dirty="0"/>
          </a:p>
        </p:txBody>
      </p:sp>
      <p:grpSp>
        <p:nvGrpSpPr>
          <p:cNvPr id="19" name="Grupo 18">
            <a:extLst>
              <a:ext uri="{FF2B5EF4-FFF2-40B4-BE49-F238E27FC236}">
                <a16:creationId xmlns:a16="http://schemas.microsoft.com/office/drawing/2014/main" id="{E977BB9A-515F-4F2A-B131-E49F76CFAC08}"/>
              </a:ext>
            </a:extLst>
          </p:cNvPr>
          <p:cNvGrpSpPr/>
          <p:nvPr/>
        </p:nvGrpSpPr>
        <p:grpSpPr>
          <a:xfrm>
            <a:off x="6826974" y="5945402"/>
            <a:ext cx="2213113" cy="912598"/>
            <a:chOff x="6826974" y="5945402"/>
            <a:chExt cx="2213113" cy="912598"/>
          </a:xfrm>
        </p:grpSpPr>
        <p:pic>
          <p:nvPicPr>
            <p:cNvPr id="20" name="Imagen 19" descr="Logotipo, Icono&#10;&#10;Descripción generada automáticamente">
              <a:hlinkClick r:id="rId2"/>
              <a:extLst>
                <a:ext uri="{FF2B5EF4-FFF2-40B4-BE49-F238E27FC236}">
                  <a16:creationId xmlns:a16="http://schemas.microsoft.com/office/drawing/2014/main" id="{87F3FC95-D0A6-49A5-8299-5F74FA87649C}"/>
                </a:ext>
              </a:extLst>
            </p:cNvPr>
            <p:cNvPicPr>
              <a:picLocks noChangeAspect="1"/>
            </p:cNvPicPr>
            <p:nvPr/>
          </p:nvPicPr>
          <p:blipFill>
            <a:blip r:embed="rId3"/>
            <a:stretch>
              <a:fillRect/>
            </a:stretch>
          </p:blipFill>
          <p:spPr>
            <a:xfrm>
              <a:off x="8514570" y="6248111"/>
              <a:ext cx="510161" cy="541466"/>
            </a:xfrm>
            <a:prstGeom prst="rect">
              <a:avLst/>
            </a:prstGeom>
          </p:spPr>
        </p:pic>
        <p:pic>
          <p:nvPicPr>
            <p:cNvPr id="21" name="Imagen 20" descr="Logotipo, Icono&#10;&#10;Descripción generada automáticamente">
              <a:hlinkClick r:id="rId4"/>
              <a:extLst>
                <a:ext uri="{FF2B5EF4-FFF2-40B4-BE49-F238E27FC236}">
                  <a16:creationId xmlns:a16="http://schemas.microsoft.com/office/drawing/2014/main" id="{B72179F4-58C7-41C8-B0F3-EDAE6D84D44A}"/>
                </a:ext>
              </a:extLst>
            </p:cNvPr>
            <p:cNvPicPr>
              <a:picLocks noChangeAspect="1"/>
            </p:cNvPicPr>
            <p:nvPr/>
          </p:nvPicPr>
          <p:blipFill>
            <a:blip r:embed="rId5"/>
            <a:stretch>
              <a:fillRect/>
            </a:stretch>
          </p:blipFill>
          <p:spPr>
            <a:xfrm>
              <a:off x="6891131" y="6314734"/>
              <a:ext cx="343195" cy="394034"/>
            </a:xfrm>
            <a:prstGeom prst="rect">
              <a:avLst/>
            </a:prstGeom>
          </p:spPr>
        </p:pic>
        <p:pic>
          <p:nvPicPr>
            <p:cNvPr id="22" name="Imagen 21" descr="Logotipo&#10;&#10;Descripción generada automáticamente">
              <a:hlinkClick r:id="rId6"/>
              <a:extLst>
                <a:ext uri="{FF2B5EF4-FFF2-40B4-BE49-F238E27FC236}">
                  <a16:creationId xmlns:a16="http://schemas.microsoft.com/office/drawing/2014/main" id="{467D4600-41F6-4C8A-B8B6-9BB87056F248}"/>
                </a:ext>
              </a:extLst>
            </p:cNvPr>
            <p:cNvPicPr>
              <a:picLocks noChangeAspect="1"/>
            </p:cNvPicPr>
            <p:nvPr/>
          </p:nvPicPr>
          <p:blipFill>
            <a:blip r:embed="rId7"/>
            <a:stretch>
              <a:fillRect/>
            </a:stretch>
          </p:blipFill>
          <p:spPr>
            <a:xfrm>
              <a:off x="7645999" y="6330241"/>
              <a:ext cx="442544" cy="352151"/>
            </a:xfrm>
            <a:prstGeom prst="rect">
              <a:avLst/>
            </a:prstGeom>
          </p:spPr>
        </p:pic>
        <p:pic>
          <p:nvPicPr>
            <p:cNvPr id="23" name="Imagen 22" descr="Logotipo&#10;&#10;Descripción generada automáticamente">
              <a:hlinkClick r:id="rId8"/>
              <a:extLst>
                <a:ext uri="{FF2B5EF4-FFF2-40B4-BE49-F238E27FC236}">
                  <a16:creationId xmlns:a16="http://schemas.microsoft.com/office/drawing/2014/main" id="{E8AC7A8E-182A-4EA5-B4D0-11342D2300CF}"/>
                </a:ext>
              </a:extLst>
            </p:cNvPr>
            <p:cNvPicPr>
              <a:picLocks noChangeAspect="1"/>
            </p:cNvPicPr>
            <p:nvPr/>
          </p:nvPicPr>
          <p:blipFill>
            <a:blip r:embed="rId9"/>
            <a:stretch>
              <a:fillRect/>
            </a:stretch>
          </p:blipFill>
          <p:spPr>
            <a:xfrm flipH="1">
              <a:off x="7964574" y="6165501"/>
              <a:ext cx="652462" cy="692499"/>
            </a:xfrm>
            <a:prstGeom prst="rect">
              <a:avLst/>
            </a:prstGeom>
          </p:spPr>
        </p:pic>
        <p:pic>
          <p:nvPicPr>
            <p:cNvPr id="24" name="Imagen 23" descr="Texto&#10;&#10;Descripción generada automáticamente con confianza media">
              <a:hlinkClick r:id="rId10"/>
              <a:extLst>
                <a:ext uri="{FF2B5EF4-FFF2-40B4-BE49-F238E27FC236}">
                  <a16:creationId xmlns:a16="http://schemas.microsoft.com/office/drawing/2014/main" id="{2C0E05DF-5F9C-439E-93B4-76BB400A88E5}"/>
                </a:ext>
              </a:extLst>
            </p:cNvPr>
            <p:cNvPicPr>
              <a:picLocks noChangeAspect="1"/>
            </p:cNvPicPr>
            <p:nvPr/>
          </p:nvPicPr>
          <p:blipFill rotWithShape="1">
            <a:blip r:embed="rId11"/>
            <a:srcRect l="13995" t="13485" r="13315" b="13146"/>
            <a:stretch/>
          </p:blipFill>
          <p:spPr>
            <a:xfrm>
              <a:off x="7319365" y="6314734"/>
              <a:ext cx="309887" cy="367658"/>
            </a:xfrm>
            <a:prstGeom prst="rect">
              <a:avLst/>
            </a:prstGeom>
          </p:spPr>
        </p:pic>
        <p:sp>
          <p:nvSpPr>
            <p:cNvPr id="25" name="CuadroTexto 24">
              <a:extLst>
                <a:ext uri="{FF2B5EF4-FFF2-40B4-BE49-F238E27FC236}">
                  <a16:creationId xmlns:a16="http://schemas.microsoft.com/office/drawing/2014/main" id="{2F6E9370-0470-4355-81D9-8FCADF0559A6}"/>
                </a:ext>
              </a:extLst>
            </p:cNvPr>
            <p:cNvSpPr txBox="1"/>
            <p:nvPr/>
          </p:nvSpPr>
          <p:spPr>
            <a:xfrm>
              <a:off x="6826974" y="5945402"/>
              <a:ext cx="2213113" cy="369332"/>
            </a:xfrm>
            <a:prstGeom prst="rect">
              <a:avLst/>
            </a:prstGeom>
            <a:noFill/>
          </p:spPr>
          <p:txBody>
            <a:bodyPr wrap="square" rtlCol="0">
              <a:spAutoFit/>
            </a:bodyPr>
            <a:lstStyle/>
            <a:p>
              <a:pPr algn="ctr"/>
              <a:r>
                <a:rPr lang="es-ES" dirty="0"/>
                <a:t>Centro Padre Piquer</a:t>
              </a:r>
            </a:p>
          </p:txBody>
        </p:sp>
      </p:grpSp>
    </p:spTree>
    <p:extLst>
      <p:ext uri="{BB962C8B-B14F-4D97-AF65-F5344CB8AC3E}">
        <p14:creationId xmlns:p14="http://schemas.microsoft.com/office/powerpoint/2010/main" val="271414350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4851A9D6-CE9A-42EB-B4D3-02D195F5D061}"/>
              </a:ext>
            </a:extLst>
          </p:cNvPr>
          <p:cNvSpPr>
            <a:spLocks noGrp="1"/>
          </p:cNvSpPr>
          <p:nvPr>
            <p:ph type="body" sz="half" idx="2"/>
          </p:nvPr>
        </p:nvSpPr>
        <p:spPr/>
        <p:txBody>
          <a:bodyPr/>
          <a:lstStyle/>
          <a:p>
            <a:r>
              <a:rPr lang="es-ES" sz="2400" dirty="0"/>
              <a:t>SI, educar de otra forma: Ratios / Ámbitos</a:t>
            </a:r>
          </a:p>
        </p:txBody>
      </p:sp>
      <p:sp>
        <p:nvSpPr>
          <p:cNvPr id="4" name="Título 3">
            <a:extLst>
              <a:ext uri="{FF2B5EF4-FFF2-40B4-BE49-F238E27FC236}">
                <a16:creationId xmlns:a16="http://schemas.microsoft.com/office/drawing/2014/main" id="{A621AB4F-9989-4FA6-A76D-FC43CBA576DA}"/>
              </a:ext>
            </a:extLst>
          </p:cNvPr>
          <p:cNvSpPr>
            <a:spLocks noGrp="1"/>
          </p:cNvSpPr>
          <p:nvPr>
            <p:ph type="title"/>
          </p:nvPr>
        </p:nvSpPr>
        <p:spPr/>
        <p:txBody>
          <a:bodyPr/>
          <a:lstStyle/>
          <a:p>
            <a:r>
              <a:rPr lang="es-ES" dirty="0"/>
              <a:t>Derecho a la educación.</a:t>
            </a:r>
          </a:p>
        </p:txBody>
      </p:sp>
      <p:sp>
        <p:nvSpPr>
          <p:cNvPr id="16" name="Marcador de texto 2">
            <a:extLst>
              <a:ext uri="{FF2B5EF4-FFF2-40B4-BE49-F238E27FC236}">
                <a16:creationId xmlns:a16="http://schemas.microsoft.com/office/drawing/2014/main" id="{A0A5053C-7DB5-44FB-AB84-935ABC41A9E1}"/>
              </a:ext>
            </a:extLst>
          </p:cNvPr>
          <p:cNvSpPr txBox="1">
            <a:spLocks/>
          </p:cNvSpPr>
          <p:nvPr/>
        </p:nvSpPr>
        <p:spPr>
          <a:xfrm>
            <a:off x="786664" y="2343573"/>
            <a:ext cx="7177910" cy="137348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200"/>
              </a:spcBef>
              <a:buClr>
                <a:schemeClr val="accent2"/>
              </a:buClr>
              <a:buSzPct val="75000"/>
              <a:buFont typeface="Wingdings" pitchFamily="2" charset="2"/>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300"/>
              </a:spcBef>
              <a:buClr>
                <a:schemeClr val="accent2"/>
              </a:buClr>
              <a:buSzPct val="75000"/>
              <a:buFont typeface="Wingdings" pitchFamily="2" charset="2"/>
              <a:buNone/>
              <a:defRPr sz="1200" kern="1200">
                <a:solidFill>
                  <a:schemeClr val="tx1"/>
                </a:solidFill>
                <a:latin typeface="+mn-lt"/>
                <a:ea typeface="+mn-ea"/>
                <a:cs typeface="+mn-cs"/>
              </a:defRPr>
            </a:lvl2pPr>
            <a:lvl3pPr marL="914400" indent="0" algn="l" defTabSz="914400" rtl="0" eaLnBrk="1" latinLnBrk="0" hangingPunct="1">
              <a:lnSpc>
                <a:spcPct val="90000"/>
              </a:lnSpc>
              <a:spcBef>
                <a:spcPts val="300"/>
              </a:spcBef>
              <a:buClr>
                <a:schemeClr val="accent2"/>
              </a:buClr>
              <a:buSzPct val="75000"/>
              <a:buFont typeface="Wingdings" pitchFamily="2" charset="2"/>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300"/>
              </a:spcBef>
              <a:buClr>
                <a:schemeClr val="accent2"/>
              </a:buClr>
              <a:buSzPct val="75000"/>
              <a:buFont typeface="Wingdings" pitchFamily="2" charset="2"/>
              <a:buNone/>
              <a:defRPr sz="900" kern="1200">
                <a:solidFill>
                  <a:schemeClr val="tx1"/>
                </a:solidFill>
                <a:latin typeface="+mn-lt"/>
                <a:ea typeface="+mn-ea"/>
                <a:cs typeface="+mn-cs"/>
              </a:defRPr>
            </a:lvl4pPr>
            <a:lvl5pPr marL="1828800" indent="0" algn="l" defTabSz="914400" rtl="0" eaLnBrk="1" latinLnBrk="0" hangingPunct="1">
              <a:lnSpc>
                <a:spcPct val="90000"/>
              </a:lnSpc>
              <a:spcBef>
                <a:spcPts val="300"/>
              </a:spcBef>
              <a:buClr>
                <a:schemeClr val="accent2"/>
              </a:buClr>
              <a:buSzPct val="75000"/>
              <a:buFont typeface="Wingdings" pitchFamily="2" charset="2"/>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marL="342900" indent="-342900">
              <a:buFont typeface="Arial" panose="020B0604020202020204" pitchFamily="34" charset="0"/>
              <a:buChar char="•"/>
            </a:pPr>
            <a:r>
              <a:rPr lang="es-ES" sz="2000" dirty="0"/>
              <a:t>Normalmente no les interesa y es cuando la problemática asociada a la ratio aumenta.</a:t>
            </a:r>
          </a:p>
        </p:txBody>
      </p:sp>
      <p:sp>
        <p:nvSpPr>
          <p:cNvPr id="19" name="Marcador de texto 2">
            <a:extLst>
              <a:ext uri="{FF2B5EF4-FFF2-40B4-BE49-F238E27FC236}">
                <a16:creationId xmlns:a16="http://schemas.microsoft.com/office/drawing/2014/main" id="{3461A525-C6C3-4FB2-ADC3-F47A16BA27FC}"/>
              </a:ext>
            </a:extLst>
          </p:cNvPr>
          <p:cNvSpPr txBox="1">
            <a:spLocks/>
          </p:cNvSpPr>
          <p:nvPr/>
        </p:nvSpPr>
        <p:spPr>
          <a:xfrm>
            <a:off x="755620" y="3516218"/>
            <a:ext cx="7177910" cy="225411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200"/>
              </a:spcBef>
              <a:buClr>
                <a:schemeClr val="accent2"/>
              </a:buClr>
              <a:buSzPct val="75000"/>
              <a:buFont typeface="Wingdings" pitchFamily="2" charset="2"/>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300"/>
              </a:spcBef>
              <a:buClr>
                <a:schemeClr val="accent2"/>
              </a:buClr>
              <a:buSzPct val="75000"/>
              <a:buFont typeface="Wingdings" pitchFamily="2" charset="2"/>
              <a:buNone/>
              <a:defRPr sz="1200" kern="1200">
                <a:solidFill>
                  <a:schemeClr val="tx1"/>
                </a:solidFill>
                <a:latin typeface="+mn-lt"/>
                <a:ea typeface="+mn-ea"/>
                <a:cs typeface="+mn-cs"/>
              </a:defRPr>
            </a:lvl2pPr>
            <a:lvl3pPr marL="914400" indent="0" algn="l" defTabSz="914400" rtl="0" eaLnBrk="1" latinLnBrk="0" hangingPunct="1">
              <a:lnSpc>
                <a:spcPct val="90000"/>
              </a:lnSpc>
              <a:spcBef>
                <a:spcPts val="300"/>
              </a:spcBef>
              <a:buClr>
                <a:schemeClr val="accent2"/>
              </a:buClr>
              <a:buSzPct val="75000"/>
              <a:buFont typeface="Wingdings" pitchFamily="2" charset="2"/>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300"/>
              </a:spcBef>
              <a:buClr>
                <a:schemeClr val="accent2"/>
              </a:buClr>
              <a:buSzPct val="75000"/>
              <a:buFont typeface="Wingdings" pitchFamily="2" charset="2"/>
              <a:buNone/>
              <a:defRPr sz="900" kern="1200">
                <a:solidFill>
                  <a:schemeClr val="tx1"/>
                </a:solidFill>
                <a:latin typeface="+mn-lt"/>
                <a:ea typeface="+mn-ea"/>
                <a:cs typeface="+mn-cs"/>
              </a:defRPr>
            </a:lvl4pPr>
            <a:lvl5pPr marL="1828800" indent="0" algn="l" defTabSz="914400" rtl="0" eaLnBrk="1" latinLnBrk="0" hangingPunct="1">
              <a:lnSpc>
                <a:spcPct val="90000"/>
              </a:lnSpc>
              <a:spcBef>
                <a:spcPts val="300"/>
              </a:spcBef>
              <a:buClr>
                <a:schemeClr val="accent2"/>
              </a:buClr>
              <a:buSzPct val="75000"/>
              <a:buFont typeface="Wingdings" pitchFamily="2" charset="2"/>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marL="342900" indent="-342900">
              <a:buFont typeface="Arial" panose="020B0604020202020204" pitchFamily="34" charset="0"/>
              <a:buChar char="•"/>
            </a:pPr>
            <a:r>
              <a:rPr lang="es-ES" sz="2000" dirty="0" err="1"/>
              <a:t>Codocencia</a:t>
            </a:r>
            <a:r>
              <a:rPr lang="es-ES" sz="2000" dirty="0"/>
              <a:t> flexible: </a:t>
            </a:r>
          </a:p>
          <a:p>
            <a:pPr lvl="2"/>
            <a:r>
              <a:rPr lang="es-ES" sz="2000" dirty="0"/>
              <a:t>3 profesores con 3 espacios disponibles, con horas coincidentes en las dos familias profesionales y con hora de reunión semanal, trabajando por proyectos y por objetivos de etapa (previamente consensuados)</a:t>
            </a:r>
          </a:p>
          <a:p>
            <a:pPr marL="342900" indent="-342900">
              <a:buFont typeface="Arial" panose="020B0604020202020204" pitchFamily="34" charset="0"/>
              <a:buChar char="•"/>
            </a:pPr>
            <a:r>
              <a:rPr lang="es-ES" sz="2000" dirty="0"/>
              <a:t>Estamos incluyendo EF actualmente…</a:t>
            </a:r>
          </a:p>
        </p:txBody>
      </p:sp>
      <p:grpSp>
        <p:nvGrpSpPr>
          <p:cNvPr id="17" name="Grupo 16">
            <a:extLst>
              <a:ext uri="{FF2B5EF4-FFF2-40B4-BE49-F238E27FC236}">
                <a16:creationId xmlns:a16="http://schemas.microsoft.com/office/drawing/2014/main" id="{D157FE21-52DD-4013-85FB-34FAACB22AC0}"/>
              </a:ext>
            </a:extLst>
          </p:cNvPr>
          <p:cNvGrpSpPr/>
          <p:nvPr/>
        </p:nvGrpSpPr>
        <p:grpSpPr>
          <a:xfrm>
            <a:off x="6826974" y="5945402"/>
            <a:ext cx="2213113" cy="912598"/>
            <a:chOff x="6826974" y="5945402"/>
            <a:chExt cx="2213113" cy="912598"/>
          </a:xfrm>
        </p:grpSpPr>
        <p:pic>
          <p:nvPicPr>
            <p:cNvPr id="18" name="Imagen 17" descr="Logotipo, Icono&#10;&#10;Descripción generada automáticamente">
              <a:hlinkClick r:id="rId2"/>
              <a:extLst>
                <a:ext uri="{FF2B5EF4-FFF2-40B4-BE49-F238E27FC236}">
                  <a16:creationId xmlns:a16="http://schemas.microsoft.com/office/drawing/2014/main" id="{CE9B7468-4198-4517-A1C3-C3EF2CADC7A9}"/>
                </a:ext>
              </a:extLst>
            </p:cNvPr>
            <p:cNvPicPr>
              <a:picLocks noChangeAspect="1"/>
            </p:cNvPicPr>
            <p:nvPr/>
          </p:nvPicPr>
          <p:blipFill>
            <a:blip r:embed="rId3"/>
            <a:stretch>
              <a:fillRect/>
            </a:stretch>
          </p:blipFill>
          <p:spPr>
            <a:xfrm>
              <a:off x="8514570" y="6248111"/>
              <a:ext cx="510161" cy="541466"/>
            </a:xfrm>
            <a:prstGeom prst="rect">
              <a:avLst/>
            </a:prstGeom>
          </p:spPr>
        </p:pic>
        <p:pic>
          <p:nvPicPr>
            <p:cNvPr id="20" name="Imagen 19" descr="Logotipo, Icono&#10;&#10;Descripción generada automáticamente">
              <a:hlinkClick r:id="rId4"/>
              <a:extLst>
                <a:ext uri="{FF2B5EF4-FFF2-40B4-BE49-F238E27FC236}">
                  <a16:creationId xmlns:a16="http://schemas.microsoft.com/office/drawing/2014/main" id="{05A60882-3380-4AC4-953B-D104EE54B9D4}"/>
                </a:ext>
              </a:extLst>
            </p:cNvPr>
            <p:cNvPicPr>
              <a:picLocks noChangeAspect="1"/>
            </p:cNvPicPr>
            <p:nvPr/>
          </p:nvPicPr>
          <p:blipFill>
            <a:blip r:embed="rId5"/>
            <a:stretch>
              <a:fillRect/>
            </a:stretch>
          </p:blipFill>
          <p:spPr>
            <a:xfrm>
              <a:off x="6891131" y="6314734"/>
              <a:ext cx="343195" cy="394034"/>
            </a:xfrm>
            <a:prstGeom prst="rect">
              <a:avLst/>
            </a:prstGeom>
          </p:spPr>
        </p:pic>
        <p:pic>
          <p:nvPicPr>
            <p:cNvPr id="21" name="Imagen 20" descr="Logotipo&#10;&#10;Descripción generada automáticamente">
              <a:hlinkClick r:id="rId6"/>
              <a:extLst>
                <a:ext uri="{FF2B5EF4-FFF2-40B4-BE49-F238E27FC236}">
                  <a16:creationId xmlns:a16="http://schemas.microsoft.com/office/drawing/2014/main" id="{CA3EAC6A-B6E9-4A02-A9ED-EDC4E015701E}"/>
                </a:ext>
              </a:extLst>
            </p:cNvPr>
            <p:cNvPicPr>
              <a:picLocks noChangeAspect="1"/>
            </p:cNvPicPr>
            <p:nvPr/>
          </p:nvPicPr>
          <p:blipFill>
            <a:blip r:embed="rId7"/>
            <a:stretch>
              <a:fillRect/>
            </a:stretch>
          </p:blipFill>
          <p:spPr>
            <a:xfrm>
              <a:off x="7645999" y="6330241"/>
              <a:ext cx="442544" cy="352151"/>
            </a:xfrm>
            <a:prstGeom prst="rect">
              <a:avLst/>
            </a:prstGeom>
          </p:spPr>
        </p:pic>
        <p:pic>
          <p:nvPicPr>
            <p:cNvPr id="22" name="Imagen 21" descr="Logotipo&#10;&#10;Descripción generada automáticamente">
              <a:hlinkClick r:id="rId8"/>
              <a:extLst>
                <a:ext uri="{FF2B5EF4-FFF2-40B4-BE49-F238E27FC236}">
                  <a16:creationId xmlns:a16="http://schemas.microsoft.com/office/drawing/2014/main" id="{A602A81D-6A88-43AF-B9E4-EE7287772988}"/>
                </a:ext>
              </a:extLst>
            </p:cNvPr>
            <p:cNvPicPr>
              <a:picLocks noChangeAspect="1"/>
            </p:cNvPicPr>
            <p:nvPr/>
          </p:nvPicPr>
          <p:blipFill>
            <a:blip r:embed="rId9"/>
            <a:stretch>
              <a:fillRect/>
            </a:stretch>
          </p:blipFill>
          <p:spPr>
            <a:xfrm flipH="1">
              <a:off x="7964574" y="6165501"/>
              <a:ext cx="652462" cy="692499"/>
            </a:xfrm>
            <a:prstGeom prst="rect">
              <a:avLst/>
            </a:prstGeom>
          </p:spPr>
        </p:pic>
        <p:pic>
          <p:nvPicPr>
            <p:cNvPr id="23" name="Imagen 22" descr="Texto&#10;&#10;Descripción generada automáticamente con confianza media">
              <a:hlinkClick r:id="rId10"/>
              <a:extLst>
                <a:ext uri="{FF2B5EF4-FFF2-40B4-BE49-F238E27FC236}">
                  <a16:creationId xmlns:a16="http://schemas.microsoft.com/office/drawing/2014/main" id="{C57F6271-AC67-4C75-B249-34CE18C5FBEC}"/>
                </a:ext>
              </a:extLst>
            </p:cNvPr>
            <p:cNvPicPr>
              <a:picLocks noChangeAspect="1"/>
            </p:cNvPicPr>
            <p:nvPr/>
          </p:nvPicPr>
          <p:blipFill rotWithShape="1">
            <a:blip r:embed="rId11"/>
            <a:srcRect l="13995" t="13485" r="13315" b="13146"/>
            <a:stretch/>
          </p:blipFill>
          <p:spPr>
            <a:xfrm>
              <a:off x="7319365" y="6314734"/>
              <a:ext cx="309887" cy="367658"/>
            </a:xfrm>
            <a:prstGeom prst="rect">
              <a:avLst/>
            </a:prstGeom>
          </p:spPr>
        </p:pic>
        <p:sp>
          <p:nvSpPr>
            <p:cNvPr id="24" name="CuadroTexto 23">
              <a:extLst>
                <a:ext uri="{FF2B5EF4-FFF2-40B4-BE49-F238E27FC236}">
                  <a16:creationId xmlns:a16="http://schemas.microsoft.com/office/drawing/2014/main" id="{02257381-57D4-4566-97B9-2C042FDA4D4F}"/>
                </a:ext>
              </a:extLst>
            </p:cNvPr>
            <p:cNvSpPr txBox="1"/>
            <p:nvPr/>
          </p:nvSpPr>
          <p:spPr>
            <a:xfrm>
              <a:off x="6826974" y="5945402"/>
              <a:ext cx="2213113" cy="369332"/>
            </a:xfrm>
            <a:prstGeom prst="rect">
              <a:avLst/>
            </a:prstGeom>
            <a:noFill/>
          </p:spPr>
          <p:txBody>
            <a:bodyPr wrap="square" rtlCol="0">
              <a:spAutoFit/>
            </a:bodyPr>
            <a:lstStyle/>
            <a:p>
              <a:pPr algn="ctr"/>
              <a:r>
                <a:rPr lang="es-ES" dirty="0"/>
                <a:t>Centro Padre Piquer</a:t>
              </a:r>
            </a:p>
          </p:txBody>
        </p:sp>
      </p:grpSp>
    </p:spTree>
    <p:extLst>
      <p:ext uri="{BB962C8B-B14F-4D97-AF65-F5344CB8AC3E}">
        <p14:creationId xmlns:p14="http://schemas.microsoft.com/office/powerpoint/2010/main" val="1410121541"/>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4851A9D6-CE9A-42EB-B4D3-02D195F5D061}"/>
              </a:ext>
            </a:extLst>
          </p:cNvPr>
          <p:cNvSpPr>
            <a:spLocks noGrp="1"/>
          </p:cNvSpPr>
          <p:nvPr>
            <p:ph type="body" sz="half" idx="2"/>
          </p:nvPr>
        </p:nvSpPr>
        <p:spPr/>
        <p:txBody>
          <a:bodyPr/>
          <a:lstStyle/>
          <a:p>
            <a:r>
              <a:rPr lang="es-ES" sz="2400" dirty="0"/>
              <a:t>SI, educar de otra forma: ¿Por qué no con este alumnado?</a:t>
            </a:r>
          </a:p>
        </p:txBody>
      </p:sp>
      <p:sp>
        <p:nvSpPr>
          <p:cNvPr id="4" name="Título 3">
            <a:extLst>
              <a:ext uri="{FF2B5EF4-FFF2-40B4-BE49-F238E27FC236}">
                <a16:creationId xmlns:a16="http://schemas.microsoft.com/office/drawing/2014/main" id="{A621AB4F-9989-4FA6-A76D-FC43CBA576DA}"/>
              </a:ext>
            </a:extLst>
          </p:cNvPr>
          <p:cNvSpPr>
            <a:spLocks noGrp="1"/>
          </p:cNvSpPr>
          <p:nvPr>
            <p:ph type="title"/>
          </p:nvPr>
        </p:nvSpPr>
        <p:spPr/>
        <p:txBody>
          <a:bodyPr/>
          <a:lstStyle/>
          <a:p>
            <a:r>
              <a:rPr lang="es-ES" dirty="0"/>
              <a:t>Derecho a la educación.</a:t>
            </a:r>
          </a:p>
        </p:txBody>
      </p:sp>
      <p:sp>
        <p:nvSpPr>
          <p:cNvPr id="17" name="Marcador de texto 2">
            <a:extLst>
              <a:ext uri="{FF2B5EF4-FFF2-40B4-BE49-F238E27FC236}">
                <a16:creationId xmlns:a16="http://schemas.microsoft.com/office/drawing/2014/main" id="{DAD1E8B5-B3CE-44A7-9EEE-E0594830452A}"/>
              </a:ext>
            </a:extLst>
          </p:cNvPr>
          <p:cNvSpPr txBox="1">
            <a:spLocks/>
          </p:cNvSpPr>
          <p:nvPr/>
        </p:nvSpPr>
        <p:spPr>
          <a:xfrm>
            <a:off x="5822201" y="3680818"/>
            <a:ext cx="2009546" cy="669167"/>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200"/>
              </a:spcBef>
              <a:buClr>
                <a:schemeClr val="accent2"/>
              </a:buClr>
              <a:buSzPct val="75000"/>
              <a:buFont typeface="Wingdings" pitchFamily="2" charset="2"/>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300"/>
              </a:spcBef>
              <a:buClr>
                <a:schemeClr val="accent2"/>
              </a:buClr>
              <a:buSzPct val="75000"/>
              <a:buFont typeface="Wingdings" pitchFamily="2" charset="2"/>
              <a:buNone/>
              <a:defRPr sz="1200" kern="1200">
                <a:solidFill>
                  <a:schemeClr val="tx1"/>
                </a:solidFill>
                <a:latin typeface="+mn-lt"/>
                <a:ea typeface="+mn-ea"/>
                <a:cs typeface="+mn-cs"/>
              </a:defRPr>
            </a:lvl2pPr>
            <a:lvl3pPr marL="914400" indent="0" algn="l" defTabSz="914400" rtl="0" eaLnBrk="1" latinLnBrk="0" hangingPunct="1">
              <a:lnSpc>
                <a:spcPct val="90000"/>
              </a:lnSpc>
              <a:spcBef>
                <a:spcPts val="300"/>
              </a:spcBef>
              <a:buClr>
                <a:schemeClr val="accent2"/>
              </a:buClr>
              <a:buSzPct val="75000"/>
              <a:buFont typeface="Wingdings" pitchFamily="2" charset="2"/>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300"/>
              </a:spcBef>
              <a:buClr>
                <a:schemeClr val="accent2"/>
              </a:buClr>
              <a:buSzPct val="75000"/>
              <a:buFont typeface="Wingdings" pitchFamily="2" charset="2"/>
              <a:buNone/>
              <a:defRPr sz="900" kern="1200">
                <a:solidFill>
                  <a:schemeClr val="tx1"/>
                </a:solidFill>
                <a:latin typeface="+mn-lt"/>
                <a:ea typeface="+mn-ea"/>
                <a:cs typeface="+mn-cs"/>
              </a:defRPr>
            </a:lvl4pPr>
            <a:lvl5pPr marL="1828800" indent="0" algn="l" defTabSz="914400" rtl="0" eaLnBrk="1" latinLnBrk="0" hangingPunct="1">
              <a:lnSpc>
                <a:spcPct val="90000"/>
              </a:lnSpc>
              <a:spcBef>
                <a:spcPts val="300"/>
              </a:spcBef>
              <a:buClr>
                <a:schemeClr val="accent2"/>
              </a:buClr>
              <a:buSzPct val="75000"/>
              <a:buFont typeface="Wingdings" pitchFamily="2" charset="2"/>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r>
              <a:rPr lang="es-ES" sz="2000" dirty="0"/>
              <a:t>Espacio </a:t>
            </a:r>
            <a:r>
              <a:rPr lang="es-ES" sz="2000" dirty="0" err="1"/>
              <a:t>Maker</a:t>
            </a:r>
            <a:r>
              <a:rPr lang="es-ES" sz="2000" dirty="0"/>
              <a:t>.</a:t>
            </a:r>
          </a:p>
        </p:txBody>
      </p:sp>
      <p:pic>
        <p:nvPicPr>
          <p:cNvPr id="7" name="Imagen 6" descr="Puerta de entrada de tienda&#10;&#10;Descripción generada automáticamente con confianza baja">
            <a:extLst>
              <a:ext uri="{FF2B5EF4-FFF2-40B4-BE49-F238E27FC236}">
                <a16:creationId xmlns:a16="http://schemas.microsoft.com/office/drawing/2014/main" id="{8556089A-000F-444D-8200-0079C28B4BB6}"/>
              </a:ext>
            </a:extLst>
          </p:cNvPr>
          <p:cNvPicPr>
            <a:picLocks noChangeAspect="1"/>
          </p:cNvPicPr>
          <p:nvPr/>
        </p:nvPicPr>
        <p:blipFill rotWithShape="1">
          <a:blip r:embed="rId2"/>
          <a:srcRect l="16087" r="19954"/>
          <a:stretch/>
        </p:blipFill>
        <p:spPr>
          <a:xfrm>
            <a:off x="892520" y="2567718"/>
            <a:ext cx="4050541" cy="3562350"/>
          </a:xfrm>
          <a:prstGeom prst="rect">
            <a:avLst/>
          </a:prstGeom>
        </p:spPr>
      </p:pic>
      <p:grpSp>
        <p:nvGrpSpPr>
          <p:cNvPr id="16" name="Grupo 15">
            <a:extLst>
              <a:ext uri="{FF2B5EF4-FFF2-40B4-BE49-F238E27FC236}">
                <a16:creationId xmlns:a16="http://schemas.microsoft.com/office/drawing/2014/main" id="{F63B898D-DEAF-4718-9B38-1E629AF8C41E}"/>
              </a:ext>
            </a:extLst>
          </p:cNvPr>
          <p:cNvGrpSpPr/>
          <p:nvPr/>
        </p:nvGrpSpPr>
        <p:grpSpPr>
          <a:xfrm>
            <a:off x="6826974" y="5945402"/>
            <a:ext cx="2213113" cy="912598"/>
            <a:chOff x="6826974" y="5945402"/>
            <a:chExt cx="2213113" cy="912598"/>
          </a:xfrm>
        </p:grpSpPr>
        <p:pic>
          <p:nvPicPr>
            <p:cNvPr id="18" name="Imagen 17" descr="Logotipo, Icono&#10;&#10;Descripción generada automáticamente">
              <a:hlinkClick r:id="rId3"/>
              <a:extLst>
                <a:ext uri="{FF2B5EF4-FFF2-40B4-BE49-F238E27FC236}">
                  <a16:creationId xmlns:a16="http://schemas.microsoft.com/office/drawing/2014/main" id="{7C180C2B-8180-4628-9B16-690823E09F93}"/>
                </a:ext>
              </a:extLst>
            </p:cNvPr>
            <p:cNvPicPr>
              <a:picLocks noChangeAspect="1"/>
            </p:cNvPicPr>
            <p:nvPr/>
          </p:nvPicPr>
          <p:blipFill>
            <a:blip r:embed="rId4"/>
            <a:stretch>
              <a:fillRect/>
            </a:stretch>
          </p:blipFill>
          <p:spPr>
            <a:xfrm>
              <a:off x="8514570" y="6248111"/>
              <a:ext cx="510161" cy="541466"/>
            </a:xfrm>
            <a:prstGeom prst="rect">
              <a:avLst/>
            </a:prstGeom>
          </p:spPr>
        </p:pic>
        <p:pic>
          <p:nvPicPr>
            <p:cNvPr id="19" name="Imagen 18" descr="Logotipo, Icono&#10;&#10;Descripción generada automáticamente">
              <a:hlinkClick r:id="rId5"/>
              <a:extLst>
                <a:ext uri="{FF2B5EF4-FFF2-40B4-BE49-F238E27FC236}">
                  <a16:creationId xmlns:a16="http://schemas.microsoft.com/office/drawing/2014/main" id="{1A95630A-1715-4C5E-A17A-82DEF7FF4532}"/>
                </a:ext>
              </a:extLst>
            </p:cNvPr>
            <p:cNvPicPr>
              <a:picLocks noChangeAspect="1"/>
            </p:cNvPicPr>
            <p:nvPr/>
          </p:nvPicPr>
          <p:blipFill>
            <a:blip r:embed="rId6"/>
            <a:stretch>
              <a:fillRect/>
            </a:stretch>
          </p:blipFill>
          <p:spPr>
            <a:xfrm>
              <a:off x="6891131" y="6314734"/>
              <a:ext cx="343195" cy="394034"/>
            </a:xfrm>
            <a:prstGeom prst="rect">
              <a:avLst/>
            </a:prstGeom>
          </p:spPr>
        </p:pic>
        <p:pic>
          <p:nvPicPr>
            <p:cNvPr id="20" name="Imagen 19" descr="Logotipo&#10;&#10;Descripción generada automáticamente">
              <a:hlinkClick r:id="rId7"/>
              <a:extLst>
                <a:ext uri="{FF2B5EF4-FFF2-40B4-BE49-F238E27FC236}">
                  <a16:creationId xmlns:a16="http://schemas.microsoft.com/office/drawing/2014/main" id="{712DAF5A-62EB-42D9-A891-C04714954012}"/>
                </a:ext>
              </a:extLst>
            </p:cNvPr>
            <p:cNvPicPr>
              <a:picLocks noChangeAspect="1"/>
            </p:cNvPicPr>
            <p:nvPr/>
          </p:nvPicPr>
          <p:blipFill>
            <a:blip r:embed="rId8"/>
            <a:stretch>
              <a:fillRect/>
            </a:stretch>
          </p:blipFill>
          <p:spPr>
            <a:xfrm>
              <a:off x="7645999" y="6330241"/>
              <a:ext cx="442544" cy="352151"/>
            </a:xfrm>
            <a:prstGeom prst="rect">
              <a:avLst/>
            </a:prstGeom>
          </p:spPr>
        </p:pic>
        <p:pic>
          <p:nvPicPr>
            <p:cNvPr id="21" name="Imagen 20" descr="Logotipo&#10;&#10;Descripción generada automáticamente">
              <a:hlinkClick r:id="rId9"/>
              <a:extLst>
                <a:ext uri="{FF2B5EF4-FFF2-40B4-BE49-F238E27FC236}">
                  <a16:creationId xmlns:a16="http://schemas.microsoft.com/office/drawing/2014/main" id="{7289CA87-3D1E-49B1-BFDC-F35901C9EDD0}"/>
                </a:ext>
              </a:extLst>
            </p:cNvPr>
            <p:cNvPicPr>
              <a:picLocks noChangeAspect="1"/>
            </p:cNvPicPr>
            <p:nvPr/>
          </p:nvPicPr>
          <p:blipFill>
            <a:blip r:embed="rId10"/>
            <a:stretch>
              <a:fillRect/>
            </a:stretch>
          </p:blipFill>
          <p:spPr>
            <a:xfrm flipH="1">
              <a:off x="7964574" y="6165501"/>
              <a:ext cx="652462" cy="692499"/>
            </a:xfrm>
            <a:prstGeom prst="rect">
              <a:avLst/>
            </a:prstGeom>
          </p:spPr>
        </p:pic>
        <p:pic>
          <p:nvPicPr>
            <p:cNvPr id="22" name="Imagen 21" descr="Texto&#10;&#10;Descripción generada automáticamente con confianza media">
              <a:hlinkClick r:id="rId11"/>
              <a:extLst>
                <a:ext uri="{FF2B5EF4-FFF2-40B4-BE49-F238E27FC236}">
                  <a16:creationId xmlns:a16="http://schemas.microsoft.com/office/drawing/2014/main" id="{C0794592-7DF1-4D7B-8F6C-3C99E46E805E}"/>
                </a:ext>
              </a:extLst>
            </p:cNvPr>
            <p:cNvPicPr>
              <a:picLocks noChangeAspect="1"/>
            </p:cNvPicPr>
            <p:nvPr/>
          </p:nvPicPr>
          <p:blipFill rotWithShape="1">
            <a:blip r:embed="rId12"/>
            <a:srcRect l="13995" t="13485" r="13315" b="13146"/>
            <a:stretch/>
          </p:blipFill>
          <p:spPr>
            <a:xfrm>
              <a:off x="7319365" y="6314734"/>
              <a:ext cx="309887" cy="367658"/>
            </a:xfrm>
            <a:prstGeom prst="rect">
              <a:avLst/>
            </a:prstGeom>
          </p:spPr>
        </p:pic>
        <p:sp>
          <p:nvSpPr>
            <p:cNvPr id="23" name="CuadroTexto 22">
              <a:extLst>
                <a:ext uri="{FF2B5EF4-FFF2-40B4-BE49-F238E27FC236}">
                  <a16:creationId xmlns:a16="http://schemas.microsoft.com/office/drawing/2014/main" id="{FE54C15F-5BD2-432D-A3AC-2F53AE23E84C}"/>
                </a:ext>
              </a:extLst>
            </p:cNvPr>
            <p:cNvSpPr txBox="1"/>
            <p:nvPr/>
          </p:nvSpPr>
          <p:spPr>
            <a:xfrm>
              <a:off x="6826974" y="5945402"/>
              <a:ext cx="2213113" cy="369332"/>
            </a:xfrm>
            <a:prstGeom prst="rect">
              <a:avLst/>
            </a:prstGeom>
            <a:noFill/>
          </p:spPr>
          <p:txBody>
            <a:bodyPr wrap="square" rtlCol="0">
              <a:spAutoFit/>
            </a:bodyPr>
            <a:lstStyle/>
            <a:p>
              <a:pPr algn="ctr"/>
              <a:r>
                <a:rPr lang="es-ES" dirty="0"/>
                <a:t>Centro Padre Piquer</a:t>
              </a:r>
            </a:p>
          </p:txBody>
        </p:sp>
      </p:grpSp>
    </p:spTree>
    <p:extLst>
      <p:ext uri="{BB962C8B-B14F-4D97-AF65-F5344CB8AC3E}">
        <p14:creationId xmlns:p14="http://schemas.microsoft.com/office/powerpoint/2010/main" val="417173171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4851A9D6-CE9A-42EB-B4D3-02D195F5D061}"/>
              </a:ext>
            </a:extLst>
          </p:cNvPr>
          <p:cNvSpPr>
            <a:spLocks noGrp="1"/>
          </p:cNvSpPr>
          <p:nvPr>
            <p:ph type="body" sz="half" idx="2"/>
          </p:nvPr>
        </p:nvSpPr>
        <p:spPr/>
        <p:txBody>
          <a:bodyPr/>
          <a:lstStyle/>
          <a:p>
            <a:r>
              <a:rPr lang="es-ES" sz="2400" dirty="0"/>
              <a:t>SI, educar de otra forma: ¿Por qué no con este alumnado?</a:t>
            </a:r>
          </a:p>
        </p:txBody>
      </p:sp>
      <p:sp>
        <p:nvSpPr>
          <p:cNvPr id="4" name="Título 3">
            <a:extLst>
              <a:ext uri="{FF2B5EF4-FFF2-40B4-BE49-F238E27FC236}">
                <a16:creationId xmlns:a16="http://schemas.microsoft.com/office/drawing/2014/main" id="{A621AB4F-9989-4FA6-A76D-FC43CBA576DA}"/>
              </a:ext>
            </a:extLst>
          </p:cNvPr>
          <p:cNvSpPr>
            <a:spLocks noGrp="1"/>
          </p:cNvSpPr>
          <p:nvPr>
            <p:ph type="title"/>
          </p:nvPr>
        </p:nvSpPr>
        <p:spPr/>
        <p:txBody>
          <a:bodyPr/>
          <a:lstStyle/>
          <a:p>
            <a:r>
              <a:rPr lang="es-ES" dirty="0"/>
              <a:t>Derecho a la educación.</a:t>
            </a:r>
          </a:p>
        </p:txBody>
      </p:sp>
      <p:sp>
        <p:nvSpPr>
          <p:cNvPr id="16" name="Marcador de texto 2">
            <a:extLst>
              <a:ext uri="{FF2B5EF4-FFF2-40B4-BE49-F238E27FC236}">
                <a16:creationId xmlns:a16="http://schemas.microsoft.com/office/drawing/2014/main" id="{A0A5053C-7DB5-44FB-AB84-935ABC41A9E1}"/>
              </a:ext>
            </a:extLst>
          </p:cNvPr>
          <p:cNvSpPr txBox="1">
            <a:spLocks/>
          </p:cNvSpPr>
          <p:nvPr/>
        </p:nvSpPr>
        <p:spPr>
          <a:xfrm>
            <a:off x="6599316" y="3195775"/>
            <a:ext cx="2668428" cy="2074137"/>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200"/>
              </a:spcBef>
              <a:buClr>
                <a:schemeClr val="accent2"/>
              </a:buClr>
              <a:buSzPct val="75000"/>
              <a:buFont typeface="Wingdings" pitchFamily="2" charset="2"/>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300"/>
              </a:spcBef>
              <a:buClr>
                <a:schemeClr val="accent2"/>
              </a:buClr>
              <a:buSzPct val="75000"/>
              <a:buFont typeface="Wingdings" pitchFamily="2" charset="2"/>
              <a:buNone/>
              <a:defRPr sz="1200" kern="1200">
                <a:solidFill>
                  <a:schemeClr val="tx1"/>
                </a:solidFill>
                <a:latin typeface="+mn-lt"/>
                <a:ea typeface="+mn-ea"/>
                <a:cs typeface="+mn-cs"/>
              </a:defRPr>
            </a:lvl2pPr>
            <a:lvl3pPr marL="914400" indent="0" algn="l" defTabSz="914400" rtl="0" eaLnBrk="1" latinLnBrk="0" hangingPunct="1">
              <a:lnSpc>
                <a:spcPct val="90000"/>
              </a:lnSpc>
              <a:spcBef>
                <a:spcPts val="300"/>
              </a:spcBef>
              <a:buClr>
                <a:schemeClr val="accent2"/>
              </a:buClr>
              <a:buSzPct val="75000"/>
              <a:buFont typeface="Wingdings" pitchFamily="2" charset="2"/>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300"/>
              </a:spcBef>
              <a:buClr>
                <a:schemeClr val="accent2"/>
              </a:buClr>
              <a:buSzPct val="75000"/>
              <a:buFont typeface="Wingdings" pitchFamily="2" charset="2"/>
              <a:buNone/>
              <a:defRPr sz="900" kern="1200">
                <a:solidFill>
                  <a:schemeClr val="tx1"/>
                </a:solidFill>
                <a:latin typeface="+mn-lt"/>
                <a:ea typeface="+mn-ea"/>
                <a:cs typeface="+mn-cs"/>
              </a:defRPr>
            </a:lvl4pPr>
            <a:lvl5pPr marL="1828800" indent="0" algn="l" defTabSz="914400" rtl="0" eaLnBrk="1" latinLnBrk="0" hangingPunct="1">
              <a:lnSpc>
                <a:spcPct val="90000"/>
              </a:lnSpc>
              <a:spcBef>
                <a:spcPts val="300"/>
              </a:spcBef>
              <a:buClr>
                <a:schemeClr val="accent2"/>
              </a:buClr>
              <a:buSzPct val="75000"/>
              <a:buFont typeface="Wingdings" pitchFamily="2" charset="2"/>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r>
              <a:rPr lang="es-ES" sz="2000" dirty="0"/>
              <a:t>Proyectos multifamiliares e interdisciplinares.</a:t>
            </a:r>
          </a:p>
        </p:txBody>
      </p:sp>
      <p:pic>
        <p:nvPicPr>
          <p:cNvPr id="5" name="Imagen 4" descr="Imagen que contiene tabla&#10;&#10;Descripción generada automáticamente">
            <a:extLst>
              <a:ext uri="{FF2B5EF4-FFF2-40B4-BE49-F238E27FC236}">
                <a16:creationId xmlns:a16="http://schemas.microsoft.com/office/drawing/2014/main" id="{5B8BA01B-5F2A-4AD7-9FAF-3A0AF3AB9DD9}"/>
              </a:ext>
            </a:extLst>
          </p:cNvPr>
          <p:cNvPicPr>
            <a:picLocks noChangeAspect="1"/>
          </p:cNvPicPr>
          <p:nvPr/>
        </p:nvPicPr>
        <p:blipFill>
          <a:blip r:embed="rId2"/>
          <a:stretch>
            <a:fillRect/>
          </a:stretch>
        </p:blipFill>
        <p:spPr>
          <a:xfrm>
            <a:off x="444991" y="2572842"/>
            <a:ext cx="5512904" cy="3675269"/>
          </a:xfrm>
          <a:prstGeom prst="rect">
            <a:avLst/>
          </a:prstGeom>
        </p:spPr>
      </p:pic>
      <p:grpSp>
        <p:nvGrpSpPr>
          <p:cNvPr id="17" name="Grupo 16">
            <a:extLst>
              <a:ext uri="{FF2B5EF4-FFF2-40B4-BE49-F238E27FC236}">
                <a16:creationId xmlns:a16="http://schemas.microsoft.com/office/drawing/2014/main" id="{DA1F5893-A3EF-4FC5-BC2E-A8DB7D329DB1}"/>
              </a:ext>
            </a:extLst>
          </p:cNvPr>
          <p:cNvGrpSpPr/>
          <p:nvPr/>
        </p:nvGrpSpPr>
        <p:grpSpPr>
          <a:xfrm>
            <a:off x="6826974" y="5945402"/>
            <a:ext cx="2213113" cy="912598"/>
            <a:chOff x="6826974" y="5945402"/>
            <a:chExt cx="2213113" cy="912598"/>
          </a:xfrm>
        </p:grpSpPr>
        <p:pic>
          <p:nvPicPr>
            <p:cNvPr id="18" name="Imagen 17" descr="Logotipo, Icono&#10;&#10;Descripción generada automáticamente">
              <a:hlinkClick r:id="rId3"/>
              <a:extLst>
                <a:ext uri="{FF2B5EF4-FFF2-40B4-BE49-F238E27FC236}">
                  <a16:creationId xmlns:a16="http://schemas.microsoft.com/office/drawing/2014/main" id="{77CD6484-1F6E-40B2-B0DA-F02AB1F4EA5A}"/>
                </a:ext>
              </a:extLst>
            </p:cNvPr>
            <p:cNvPicPr>
              <a:picLocks noChangeAspect="1"/>
            </p:cNvPicPr>
            <p:nvPr/>
          </p:nvPicPr>
          <p:blipFill>
            <a:blip r:embed="rId4"/>
            <a:stretch>
              <a:fillRect/>
            </a:stretch>
          </p:blipFill>
          <p:spPr>
            <a:xfrm>
              <a:off x="8514570" y="6248111"/>
              <a:ext cx="510161" cy="541466"/>
            </a:xfrm>
            <a:prstGeom prst="rect">
              <a:avLst/>
            </a:prstGeom>
          </p:spPr>
        </p:pic>
        <p:pic>
          <p:nvPicPr>
            <p:cNvPr id="19" name="Imagen 18" descr="Logotipo, Icono&#10;&#10;Descripción generada automáticamente">
              <a:hlinkClick r:id="rId5"/>
              <a:extLst>
                <a:ext uri="{FF2B5EF4-FFF2-40B4-BE49-F238E27FC236}">
                  <a16:creationId xmlns:a16="http://schemas.microsoft.com/office/drawing/2014/main" id="{9D7C13A6-E99D-46C4-8FE2-D51BD1498A93}"/>
                </a:ext>
              </a:extLst>
            </p:cNvPr>
            <p:cNvPicPr>
              <a:picLocks noChangeAspect="1"/>
            </p:cNvPicPr>
            <p:nvPr/>
          </p:nvPicPr>
          <p:blipFill>
            <a:blip r:embed="rId6"/>
            <a:stretch>
              <a:fillRect/>
            </a:stretch>
          </p:blipFill>
          <p:spPr>
            <a:xfrm>
              <a:off x="6891131" y="6314734"/>
              <a:ext cx="343195" cy="394034"/>
            </a:xfrm>
            <a:prstGeom prst="rect">
              <a:avLst/>
            </a:prstGeom>
          </p:spPr>
        </p:pic>
        <p:pic>
          <p:nvPicPr>
            <p:cNvPr id="20" name="Imagen 19" descr="Logotipo&#10;&#10;Descripción generada automáticamente">
              <a:hlinkClick r:id="rId7"/>
              <a:extLst>
                <a:ext uri="{FF2B5EF4-FFF2-40B4-BE49-F238E27FC236}">
                  <a16:creationId xmlns:a16="http://schemas.microsoft.com/office/drawing/2014/main" id="{FBF3BD72-3A54-4EE2-85C2-35EE6E60DD6B}"/>
                </a:ext>
              </a:extLst>
            </p:cNvPr>
            <p:cNvPicPr>
              <a:picLocks noChangeAspect="1"/>
            </p:cNvPicPr>
            <p:nvPr/>
          </p:nvPicPr>
          <p:blipFill>
            <a:blip r:embed="rId8"/>
            <a:stretch>
              <a:fillRect/>
            </a:stretch>
          </p:blipFill>
          <p:spPr>
            <a:xfrm>
              <a:off x="7645999" y="6330241"/>
              <a:ext cx="442544" cy="352151"/>
            </a:xfrm>
            <a:prstGeom prst="rect">
              <a:avLst/>
            </a:prstGeom>
          </p:spPr>
        </p:pic>
        <p:pic>
          <p:nvPicPr>
            <p:cNvPr id="21" name="Imagen 20" descr="Logotipo&#10;&#10;Descripción generada automáticamente">
              <a:hlinkClick r:id="rId9"/>
              <a:extLst>
                <a:ext uri="{FF2B5EF4-FFF2-40B4-BE49-F238E27FC236}">
                  <a16:creationId xmlns:a16="http://schemas.microsoft.com/office/drawing/2014/main" id="{37116EFB-4531-470B-BE00-445D6B5E2847}"/>
                </a:ext>
              </a:extLst>
            </p:cNvPr>
            <p:cNvPicPr>
              <a:picLocks noChangeAspect="1"/>
            </p:cNvPicPr>
            <p:nvPr/>
          </p:nvPicPr>
          <p:blipFill>
            <a:blip r:embed="rId10"/>
            <a:stretch>
              <a:fillRect/>
            </a:stretch>
          </p:blipFill>
          <p:spPr>
            <a:xfrm flipH="1">
              <a:off x="7964574" y="6165501"/>
              <a:ext cx="652462" cy="692499"/>
            </a:xfrm>
            <a:prstGeom prst="rect">
              <a:avLst/>
            </a:prstGeom>
          </p:spPr>
        </p:pic>
        <p:pic>
          <p:nvPicPr>
            <p:cNvPr id="22" name="Imagen 21" descr="Texto&#10;&#10;Descripción generada automáticamente con confianza media">
              <a:hlinkClick r:id="rId11"/>
              <a:extLst>
                <a:ext uri="{FF2B5EF4-FFF2-40B4-BE49-F238E27FC236}">
                  <a16:creationId xmlns:a16="http://schemas.microsoft.com/office/drawing/2014/main" id="{F55E6987-D531-4FFD-86A3-9491B14A23BD}"/>
                </a:ext>
              </a:extLst>
            </p:cNvPr>
            <p:cNvPicPr>
              <a:picLocks noChangeAspect="1"/>
            </p:cNvPicPr>
            <p:nvPr/>
          </p:nvPicPr>
          <p:blipFill rotWithShape="1">
            <a:blip r:embed="rId12"/>
            <a:srcRect l="13995" t="13485" r="13315" b="13146"/>
            <a:stretch/>
          </p:blipFill>
          <p:spPr>
            <a:xfrm>
              <a:off x="7319365" y="6314734"/>
              <a:ext cx="309887" cy="367658"/>
            </a:xfrm>
            <a:prstGeom prst="rect">
              <a:avLst/>
            </a:prstGeom>
          </p:spPr>
        </p:pic>
        <p:sp>
          <p:nvSpPr>
            <p:cNvPr id="23" name="CuadroTexto 22">
              <a:extLst>
                <a:ext uri="{FF2B5EF4-FFF2-40B4-BE49-F238E27FC236}">
                  <a16:creationId xmlns:a16="http://schemas.microsoft.com/office/drawing/2014/main" id="{7B72679C-BE6A-469E-BB53-C610CAC2F0FF}"/>
                </a:ext>
              </a:extLst>
            </p:cNvPr>
            <p:cNvSpPr txBox="1"/>
            <p:nvPr/>
          </p:nvSpPr>
          <p:spPr>
            <a:xfrm>
              <a:off x="6826974" y="5945402"/>
              <a:ext cx="2213113" cy="369332"/>
            </a:xfrm>
            <a:prstGeom prst="rect">
              <a:avLst/>
            </a:prstGeom>
            <a:noFill/>
          </p:spPr>
          <p:txBody>
            <a:bodyPr wrap="square" rtlCol="0">
              <a:spAutoFit/>
            </a:bodyPr>
            <a:lstStyle/>
            <a:p>
              <a:pPr algn="ctr"/>
              <a:r>
                <a:rPr lang="es-ES" dirty="0"/>
                <a:t>Centro Padre Piquer</a:t>
              </a:r>
            </a:p>
          </p:txBody>
        </p:sp>
      </p:grpSp>
    </p:spTree>
    <p:extLst>
      <p:ext uri="{BB962C8B-B14F-4D97-AF65-F5344CB8AC3E}">
        <p14:creationId xmlns:p14="http://schemas.microsoft.com/office/powerpoint/2010/main" val="1450319668"/>
      </p:ext>
    </p:extLst>
  </p:cSld>
  <p:clrMapOvr>
    <a:masterClrMapping/>
  </p:clrMapOvr>
  <p:transition spd="slow">
    <p:wipe dir="r"/>
  </p:transition>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Grasslands_SHIP_TP102742065">
  <a:themeElements>
    <a:clrScheme name="Thatch">
      <a:dk1>
        <a:sysClr val="windowText" lastClr="000000"/>
      </a:dk1>
      <a:lt1>
        <a:sysClr val="window" lastClr="FFFFFF"/>
      </a:lt1>
      <a:dk2>
        <a:srgbClr val="1D3641"/>
      </a:dk2>
      <a:lt2>
        <a:srgbClr val="DFE6D0"/>
      </a:lt2>
      <a:accent1>
        <a:srgbClr val="759AA5"/>
      </a:accent1>
      <a:accent2>
        <a:srgbClr val="CFC60D"/>
      </a:accent2>
      <a:accent3>
        <a:srgbClr val="99987F"/>
      </a:accent3>
      <a:accent4>
        <a:srgbClr val="90AC97"/>
      </a:accent4>
      <a:accent5>
        <a:srgbClr val="FFAD1C"/>
      </a:accent5>
      <a:accent6>
        <a:srgbClr val="B9AB6F"/>
      </a:accent6>
      <a:hlink>
        <a:srgbClr val="66AACD"/>
      </a:hlink>
      <a:folHlink>
        <a:srgbClr val="809DB3"/>
      </a:folHlink>
    </a:clrScheme>
    <a:fontScheme name="Pushpin">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tlCol="0" anchor="ctr"/>
      <a:lstStyle>
        <a:defPPr algn="ctr">
          <a:defRPr sz="2000" dirty="0" smtClean="0">
            <a:solidFill>
              <a:schemeClr val="tx1"/>
            </a:solidFill>
          </a:defRPr>
        </a:defPPr>
      </a:lstStyle>
      <a:style>
        <a:lnRef idx="2">
          <a:schemeClr val="accent2">
            <a:shade val="50000"/>
          </a:schemeClr>
        </a:lnRef>
        <a:fillRef idx="1">
          <a:schemeClr val="accent2"/>
        </a:fillRef>
        <a:effectRef idx="0">
          <a:schemeClr val="accent2"/>
        </a:effectRef>
        <a:fontRef idx="minor">
          <a:schemeClr val="lt1"/>
        </a:fontRef>
      </a:style>
    </a:spDef>
    <a:lnDef>
      <a:spPr>
        <a:ln>
          <a:solidFill>
            <a:schemeClr val="accent2"/>
          </a:solidFill>
        </a:ln>
      </a:spPr>
      <a:bodyPr/>
      <a:lstStyle/>
      <a:style>
        <a:lnRef idx="3">
          <a:schemeClr val="accent1"/>
        </a:lnRef>
        <a:fillRef idx="0">
          <a:schemeClr val="accent1"/>
        </a:fillRef>
        <a:effectRef idx="2">
          <a:schemeClr val="accent1"/>
        </a:effectRef>
        <a:fontRef idx="minor">
          <a:schemeClr val="tx1"/>
        </a:fontRef>
      </a:style>
    </a:lnDef>
    <a:txDef>
      <a:spPr>
        <a:noFill/>
      </a:spPr>
      <a:bodyPr wrap="square" rtlCol="0">
        <a:spAutoFit/>
      </a:bodyPr>
      <a:lstStyle>
        <a:defPPr algn="ctr">
          <a:defRPr dirty="0" smtClean="0"/>
        </a:defPPr>
      </a:lstStyle>
    </a:txDef>
  </a:objectDefaults>
  <a:extraClrSchemeLst/>
</a:theme>
</file>

<file path=ppt/theme/theme2.xml><?xml version="1.0" encoding="utf-8"?>
<a:theme xmlns:a="http://schemas.openxmlformats.org/drawingml/2006/main" name="Office Theme">
  <a:themeElements>
    <a:clrScheme name="Thatch">
      <a:dk1>
        <a:sysClr val="windowText" lastClr="000000"/>
      </a:dk1>
      <a:lt1>
        <a:sysClr val="window" lastClr="FFFFFF"/>
      </a:lt1>
      <a:dk2>
        <a:srgbClr val="1D3641"/>
      </a:dk2>
      <a:lt2>
        <a:srgbClr val="DFE6D0"/>
      </a:lt2>
      <a:accent1>
        <a:srgbClr val="759AA5"/>
      </a:accent1>
      <a:accent2>
        <a:srgbClr val="CFC60D"/>
      </a:accent2>
      <a:accent3>
        <a:srgbClr val="99987F"/>
      </a:accent3>
      <a:accent4>
        <a:srgbClr val="90AC97"/>
      </a:accent4>
      <a:accent5>
        <a:srgbClr val="FFAD1C"/>
      </a:accent5>
      <a:accent6>
        <a:srgbClr val="B9AB6F"/>
      </a:accent6>
      <a:hlink>
        <a:srgbClr val="66AACD"/>
      </a:hlink>
      <a:folHlink>
        <a:srgbClr val="809DB3"/>
      </a:folHlink>
    </a:clrScheme>
    <a:fontScheme name="Pushpin">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Thatch">
      <a:dk1>
        <a:sysClr val="windowText" lastClr="000000"/>
      </a:dk1>
      <a:lt1>
        <a:sysClr val="window" lastClr="FFFFFF"/>
      </a:lt1>
      <a:dk2>
        <a:srgbClr val="1D3641"/>
      </a:dk2>
      <a:lt2>
        <a:srgbClr val="DFE6D0"/>
      </a:lt2>
      <a:accent1>
        <a:srgbClr val="759AA5"/>
      </a:accent1>
      <a:accent2>
        <a:srgbClr val="CFC60D"/>
      </a:accent2>
      <a:accent3>
        <a:srgbClr val="99987F"/>
      </a:accent3>
      <a:accent4>
        <a:srgbClr val="90AC97"/>
      </a:accent4>
      <a:accent5>
        <a:srgbClr val="FFAD1C"/>
      </a:accent5>
      <a:accent6>
        <a:srgbClr val="B9AB6F"/>
      </a:accent6>
      <a:hlink>
        <a:srgbClr val="66AACD"/>
      </a:hlink>
      <a:folHlink>
        <a:srgbClr val="809DB3"/>
      </a:folHlink>
    </a:clrScheme>
    <a:fontScheme name="Pushpin">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APDescription xmlns="2958f784-0ef9-4616-b22d-512a8cad1f0d" xsi:nil="true"/>
    <AssetExpire xmlns="2958f784-0ef9-4616-b22d-512a8cad1f0d">2029-05-12T07:00:00+00:00</AssetExpire>
    <CampaignTagsTaxHTField0 xmlns="2958f784-0ef9-4616-b22d-512a8cad1f0d">
      <Terms xmlns="http://schemas.microsoft.com/office/infopath/2007/PartnerControls"/>
    </CampaignTagsTaxHTField0>
    <IntlLangReviewDate xmlns="2958f784-0ef9-4616-b22d-512a8cad1f0d" xsi:nil="true"/>
    <TPFriendlyName xmlns="2958f784-0ef9-4616-b22d-512a8cad1f0d" xsi:nil="true"/>
    <IntlLangReview xmlns="2958f784-0ef9-4616-b22d-512a8cad1f0d" xsi:nil="true"/>
    <LocLastLocAttemptVersionLookup xmlns="2958f784-0ef9-4616-b22d-512a8cad1f0d">582167</LocLastLocAttemptVersionLookup>
    <LocLastLocAttemptVersionTypeLookup xmlns="2958f784-0ef9-4616-b22d-512a8cad1f0d" xsi:nil="true"/>
    <PolicheckWords xmlns="2958f784-0ef9-4616-b22d-512a8cad1f0d" xsi:nil="true"/>
    <SubmitterId xmlns="2958f784-0ef9-4616-b22d-512a8cad1f0d" xsi:nil="true"/>
    <AcquiredFrom xmlns="2958f784-0ef9-4616-b22d-512a8cad1f0d">Internal MS</AcquiredFrom>
    <EditorialStatus xmlns="2958f784-0ef9-4616-b22d-512a8cad1f0d" xsi:nil="true"/>
    <Markets xmlns="2958f784-0ef9-4616-b22d-512a8cad1f0d"/>
    <OriginAsset xmlns="2958f784-0ef9-4616-b22d-512a8cad1f0d" xsi:nil="true"/>
    <AssetStart xmlns="2958f784-0ef9-4616-b22d-512a8cad1f0d">2011-08-16T14:03:00+00:00</AssetStart>
    <FriendlyTitle xmlns="2958f784-0ef9-4616-b22d-512a8cad1f0d" xsi:nil="true"/>
    <MarketSpecific xmlns="2958f784-0ef9-4616-b22d-512a8cad1f0d">false</MarketSpecific>
    <TPNamespace xmlns="2958f784-0ef9-4616-b22d-512a8cad1f0d" xsi:nil="true"/>
    <PublishStatusLookup xmlns="2958f784-0ef9-4616-b22d-512a8cad1f0d">
      <Value>490027</Value>
      <Value>521992</Value>
    </PublishStatusLookup>
    <APAuthor xmlns="2958f784-0ef9-4616-b22d-512a8cad1f0d">
      <UserInfo>
        <DisplayName>REDMOND\v-rapal</DisplayName>
        <AccountId>2094</AccountId>
        <AccountType/>
      </UserInfo>
    </APAuthor>
    <TPCommandLine xmlns="2958f784-0ef9-4616-b22d-512a8cad1f0d" xsi:nil="true"/>
    <IntlLangReviewer xmlns="2958f784-0ef9-4616-b22d-512a8cad1f0d" xsi:nil="true"/>
    <LocOverallPreviewStatusLookup xmlns="2958f784-0ef9-4616-b22d-512a8cad1f0d" xsi:nil="true"/>
    <LocOverallPublishStatusLookup xmlns="2958f784-0ef9-4616-b22d-512a8cad1f0d" xsi:nil="true"/>
    <OpenTemplate xmlns="2958f784-0ef9-4616-b22d-512a8cad1f0d">true</OpenTemplate>
    <CSXSubmissionDate xmlns="2958f784-0ef9-4616-b22d-512a8cad1f0d" xsi:nil="true"/>
    <TaxCatchAll xmlns="2958f784-0ef9-4616-b22d-512a8cad1f0d"/>
    <LocNewPublishedVersionLookup xmlns="2958f784-0ef9-4616-b22d-512a8cad1f0d" xsi:nil="true"/>
    <LocPublishedDependentAssetsLookup xmlns="2958f784-0ef9-4616-b22d-512a8cad1f0d" xsi:nil="true"/>
    <Manager xmlns="2958f784-0ef9-4616-b22d-512a8cad1f0d" xsi:nil="true"/>
    <NumericId xmlns="2958f784-0ef9-4616-b22d-512a8cad1f0d" xsi:nil="true"/>
    <ParentAssetId xmlns="2958f784-0ef9-4616-b22d-512a8cad1f0d" xsi:nil="true"/>
    <OriginalSourceMarket xmlns="2958f784-0ef9-4616-b22d-512a8cad1f0d">english</OriginalSourceMarket>
    <ApprovalStatus xmlns="2958f784-0ef9-4616-b22d-512a8cad1f0d">InProgress</ApprovalStatus>
    <TPComponent xmlns="2958f784-0ef9-4616-b22d-512a8cad1f0d" xsi:nil="true"/>
    <EditorialTags xmlns="2958f784-0ef9-4616-b22d-512a8cad1f0d" xsi:nil="true"/>
    <TPExecutable xmlns="2958f784-0ef9-4616-b22d-512a8cad1f0d" xsi:nil="true"/>
    <TPLaunchHelpLink xmlns="2958f784-0ef9-4616-b22d-512a8cad1f0d" xsi:nil="true"/>
    <LocComments xmlns="2958f784-0ef9-4616-b22d-512a8cad1f0d" xsi:nil="true"/>
    <LocProcessedForMarketsLookup xmlns="2958f784-0ef9-4616-b22d-512a8cad1f0d" xsi:nil="true"/>
    <LocRecommendedHandoff xmlns="2958f784-0ef9-4616-b22d-512a8cad1f0d" xsi:nil="true"/>
    <SourceTitle xmlns="2958f784-0ef9-4616-b22d-512a8cad1f0d" xsi:nil="true"/>
    <CSXUpdate xmlns="2958f784-0ef9-4616-b22d-512a8cad1f0d">false</CSXUpdate>
    <IntlLocPriority xmlns="2958f784-0ef9-4616-b22d-512a8cad1f0d" xsi:nil="true"/>
    <UAProjectedTotalWords xmlns="2958f784-0ef9-4616-b22d-512a8cad1f0d" xsi:nil="true"/>
    <AssetType xmlns="2958f784-0ef9-4616-b22d-512a8cad1f0d">TP</AssetType>
    <MachineTranslated xmlns="2958f784-0ef9-4616-b22d-512a8cad1f0d">false</MachineTranslated>
    <OutputCachingOn xmlns="2958f784-0ef9-4616-b22d-512a8cad1f0d">false</OutputCachingOn>
    <TemplateStatus xmlns="2958f784-0ef9-4616-b22d-512a8cad1f0d" xsi:nil="true"/>
    <IsSearchable xmlns="2958f784-0ef9-4616-b22d-512a8cad1f0d">true</IsSearchable>
    <ContentItem xmlns="2958f784-0ef9-4616-b22d-512a8cad1f0d" xsi:nil="true"/>
    <HandoffToMSDN xmlns="2958f784-0ef9-4616-b22d-512a8cad1f0d" xsi:nil="true"/>
    <ShowIn xmlns="2958f784-0ef9-4616-b22d-512a8cad1f0d">Show everywhere</ShowIn>
    <ThumbnailAssetId xmlns="2958f784-0ef9-4616-b22d-512a8cad1f0d" xsi:nil="true"/>
    <UALocComments xmlns="2958f784-0ef9-4616-b22d-512a8cad1f0d" xsi:nil="true"/>
    <UALocRecommendation xmlns="2958f784-0ef9-4616-b22d-512a8cad1f0d">Localize</UALocRecommendation>
    <LastModifiedDateTime xmlns="2958f784-0ef9-4616-b22d-512a8cad1f0d" xsi:nil="true"/>
    <LegacyData xmlns="2958f784-0ef9-4616-b22d-512a8cad1f0d" xsi:nil="true"/>
    <LocManualTestRequired xmlns="2958f784-0ef9-4616-b22d-512a8cad1f0d">false</LocManualTestRequired>
    <LocProcessedForHandoffsLookup xmlns="2958f784-0ef9-4616-b22d-512a8cad1f0d" xsi:nil="true"/>
    <ClipArtFilename xmlns="2958f784-0ef9-4616-b22d-512a8cad1f0d" xsi:nil="true"/>
    <TPApplication xmlns="2958f784-0ef9-4616-b22d-512a8cad1f0d" xsi:nil="true"/>
    <CSXHash xmlns="2958f784-0ef9-4616-b22d-512a8cad1f0d" xsi:nil="true"/>
    <DirectSourceMarket xmlns="2958f784-0ef9-4616-b22d-512a8cad1f0d">english</DirectSourceMarket>
    <PrimaryImageGen xmlns="2958f784-0ef9-4616-b22d-512a8cad1f0d">true</PrimaryImageGen>
    <PlannedPubDate xmlns="2958f784-0ef9-4616-b22d-512a8cad1f0d" xsi:nil="true"/>
    <CSXSubmissionMarket xmlns="2958f784-0ef9-4616-b22d-512a8cad1f0d" xsi:nil="true"/>
    <Downloads xmlns="2958f784-0ef9-4616-b22d-512a8cad1f0d">0</Downloads>
    <LocOverallHandbackStatusLookup xmlns="2958f784-0ef9-4616-b22d-512a8cad1f0d" xsi:nil="true"/>
    <ArtSampleDocs xmlns="2958f784-0ef9-4616-b22d-512a8cad1f0d" xsi:nil="true"/>
    <TrustLevel xmlns="2958f784-0ef9-4616-b22d-512a8cad1f0d">1 Microsoft Managed Content</TrustLevel>
    <BlockPublish xmlns="2958f784-0ef9-4616-b22d-512a8cad1f0d">false</BlockPublish>
    <TPLaunchHelpLinkType xmlns="2958f784-0ef9-4616-b22d-512a8cad1f0d">Template</TPLaunchHelpLinkType>
    <LocalizationTagsTaxHTField0 xmlns="2958f784-0ef9-4616-b22d-512a8cad1f0d">
      <Terms xmlns="http://schemas.microsoft.com/office/infopath/2007/PartnerControls"/>
    </LocalizationTagsTaxHTField0>
    <BusinessGroup xmlns="2958f784-0ef9-4616-b22d-512a8cad1f0d" xsi:nil="true"/>
    <Providers xmlns="2958f784-0ef9-4616-b22d-512a8cad1f0d" xsi:nil="true"/>
    <TemplateTemplateType xmlns="2958f784-0ef9-4616-b22d-512a8cad1f0d">PowerPoint Presentation Template</TemplateTemplateType>
    <TimesCloned xmlns="2958f784-0ef9-4616-b22d-512a8cad1f0d" xsi:nil="true"/>
    <TPAppVersion xmlns="2958f784-0ef9-4616-b22d-512a8cad1f0d" xsi:nil="true"/>
    <VoteCount xmlns="2958f784-0ef9-4616-b22d-512a8cad1f0d" xsi:nil="true"/>
    <AverageRating xmlns="2958f784-0ef9-4616-b22d-512a8cad1f0d" xsi:nil="true"/>
    <FeatureTagsTaxHTField0 xmlns="2958f784-0ef9-4616-b22d-512a8cad1f0d">
      <Terms xmlns="http://schemas.microsoft.com/office/infopath/2007/PartnerControls"/>
    </FeatureTagsTaxHTField0>
    <LocOverallLocStatusLookup xmlns="2958f784-0ef9-4616-b22d-512a8cad1f0d" xsi:nil="true"/>
    <LocPublishedLinkedAssetsLookup xmlns="2958f784-0ef9-4616-b22d-512a8cad1f0d" xsi:nil="true"/>
    <Provider xmlns="2958f784-0ef9-4616-b22d-512a8cad1f0d" xsi:nil="true"/>
    <UACurrentWords xmlns="2958f784-0ef9-4616-b22d-512a8cad1f0d" xsi:nil="true"/>
    <AssetId xmlns="2958f784-0ef9-4616-b22d-512a8cad1f0d">TP102742065</AssetId>
    <TPClientViewer xmlns="2958f784-0ef9-4616-b22d-512a8cad1f0d" xsi:nil="true"/>
    <DSATActionTaken xmlns="2958f784-0ef9-4616-b22d-512a8cad1f0d" xsi:nil="true"/>
    <APEditor xmlns="2958f784-0ef9-4616-b22d-512a8cad1f0d">
      <UserInfo>
        <DisplayName/>
        <AccountId xsi:nil="true"/>
        <AccountType/>
      </UserInfo>
    </APEditor>
    <TPInstallLocation xmlns="2958f784-0ef9-4616-b22d-512a8cad1f0d" xsi:nil="true"/>
    <OOCacheId xmlns="2958f784-0ef9-4616-b22d-512a8cad1f0d" xsi:nil="true"/>
    <IsDeleted xmlns="2958f784-0ef9-4616-b22d-512a8cad1f0d">false</IsDeleted>
    <PublishTargets xmlns="2958f784-0ef9-4616-b22d-512a8cad1f0d">OfficeOnline</PublishTargets>
    <ApprovalLog xmlns="2958f784-0ef9-4616-b22d-512a8cad1f0d" xsi:nil="true"/>
    <BugNumber xmlns="2958f784-0ef9-4616-b22d-512a8cad1f0d" xsi:nil="true"/>
    <CrawlForDependencies xmlns="2958f784-0ef9-4616-b22d-512a8cad1f0d">false</CrawlForDependencies>
    <InternalTagsTaxHTField0 xmlns="2958f784-0ef9-4616-b22d-512a8cad1f0d">
      <Terms xmlns="http://schemas.microsoft.com/office/infopath/2007/PartnerControls"/>
    </InternalTagsTaxHTField0>
    <LastHandOff xmlns="2958f784-0ef9-4616-b22d-512a8cad1f0d" xsi:nil="true"/>
    <Milestone xmlns="2958f784-0ef9-4616-b22d-512a8cad1f0d" xsi:nil="true"/>
    <RecommendationsModifier xmlns="2958f784-0ef9-4616-b22d-512a8cad1f0d" xsi:nil="true"/>
    <ScenarioTagsTaxHTField0 xmlns="2958f784-0ef9-4616-b22d-512a8cad1f0d">
      <Terms xmlns="http://schemas.microsoft.com/office/infopath/2007/PartnerControls"/>
    </ScenarioTagsTaxHTField0>
    <UANotes xmlns="2958f784-0ef9-4616-b22d-512a8cad1f0d" xsi:nil="true"/>
    <Description0 xmlns="fb5acd76-e9f3-4601-9d69-91f53ab96ae6" xsi:nil="true"/>
    <Component xmlns="fb5acd76-e9f3-4601-9d69-91f53ab96ae6" xsi:nil="true"/>
    <OriginalRelease xmlns="2958f784-0ef9-4616-b22d-512a8cad1f0d">14</OriginalRelease>
    <LocMarketGroupTiers2 xmlns="2958f784-0ef9-4616-b22d-512a8cad1f0d" xsi:nil="true"/>
  </documentManagement>
</p:properties>
</file>

<file path=customXml/item2.xml><?xml version="1.0" encoding="utf-8"?>
<?mso-contentType ?>
<FormTemplates xmlns="http://schemas.microsoft.com/sharepoint/v3/contenttype/forms">
  <Display>DocumentLibraryForm</Display>
  <Edit>AssetEditForm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TemplateFile" ma:contentTypeID="0x010100DE95A0C693CEB341887D38A4A2B58B45040072C752107C5A7B47AA91A1EE638E6F1F" ma:contentTypeVersion="55" ma:contentTypeDescription="Create a new document." ma:contentTypeScope="" ma:versionID="3c98c83416931a21d43ed007fda5e4dd">
  <xsd:schema xmlns:xsd="http://www.w3.org/2001/XMLSchema" xmlns:xs="http://www.w3.org/2001/XMLSchema" xmlns:p="http://schemas.microsoft.com/office/2006/metadata/properties" xmlns:ns2="2958f784-0ef9-4616-b22d-512a8cad1f0d" xmlns:ns3="fb5acd76-e9f3-4601-9d69-91f53ab96ae6" targetNamespace="http://schemas.microsoft.com/office/2006/metadata/properties" ma:root="true" ma:fieldsID="938018c4f46d99993d20879d4e9ddff8" ns2:_="" ns3:_="">
    <xsd:import namespace="2958f784-0ef9-4616-b22d-512a8cad1f0d"/>
    <xsd:import namespace="fb5acd76-e9f3-4601-9d69-91f53ab96ae6"/>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element ref="ns3:Description0" minOccurs="0"/>
                <xsd:element ref="ns3:Compone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58f784-0ef9-4616-b22d-512a8cad1f0d"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0:00:00Z"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ca69c71e-a029-4733-aca1-cabc27411b08}"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8D80075B-F8CE-48D6-9BD2-D195F7E115A9}" ma:internalName="CSXSubmissionMarket" ma:readOnly="false" ma:showField="MarketName" ma:web="2958f784-0ef9-4616-b22d-512a8cad1f0d">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9327d1a0-1a14-4b12-a74c-0f320f972977}"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1F044C38-11A0-4051-9DF8-A3AFA85E16DC}" ma:internalName="InProjectListLookup" ma:readOnly="true" ma:showField="InProjectList" ma:web="2958f784-0ef9-4616-b22d-512a8cad1f0d">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3b364bcb-a06e-4da1-8475-f5243c3236b2}"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1F044C38-11A0-4051-9DF8-A3AFA85E16DC}" ma:internalName="LastCompleteVersionLookup" ma:readOnly="true" ma:showField="LastCompleteVersion" ma:web="2958f784-0ef9-4616-b22d-512a8cad1f0d">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1F044C38-11A0-4051-9DF8-A3AFA85E16DC}" ma:internalName="LastPreviewErrorLookup" ma:readOnly="true" ma:showField="LastPreviewError" ma:web="2958f784-0ef9-4616-b22d-512a8cad1f0d">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1F044C38-11A0-4051-9DF8-A3AFA85E16DC}" ma:internalName="LastPreviewResultLookup" ma:readOnly="true" ma:showField="LastPreviewResult" ma:web="2958f784-0ef9-4616-b22d-512a8cad1f0d">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1F044C38-11A0-4051-9DF8-A3AFA85E16DC}" ma:internalName="LastPreviewAttemptDateLookup" ma:readOnly="true" ma:showField="LastPreviewAttemptDate" ma:web="2958f784-0ef9-4616-b22d-512a8cad1f0d">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1F044C38-11A0-4051-9DF8-A3AFA85E16DC}" ma:internalName="LastPreviewedByLookup" ma:readOnly="true" ma:showField="LastPreviewedBy" ma:web="2958f784-0ef9-4616-b22d-512a8cad1f0d">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1F044C38-11A0-4051-9DF8-A3AFA85E16DC}" ma:internalName="LastPreviewTimeLookup" ma:readOnly="true" ma:showField="LastPreviewTime" ma:web="2958f784-0ef9-4616-b22d-512a8cad1f0d">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1F044C38-11A0-4051-9DF8-A3AFA85E16DC}" ma:internalName="LastPreviewVersionLookup" ma:readOnly="true" ma:showField="LastPreviewVersion" ma:web="2958f784-0ef9-4616-b22d-512a8cad1f0d">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1F044C38-11A0-4051-9DF8-A3AFA85E16DC}" ma:internalName="LastPublishErrorLookup" ma:readOnly="true" ma:showField="LastPublishError" ma:web="2958f784-0ef9-4616-b22d-512a8cad1f0d">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1F044C38-11A0-4051-9DF8-A3AFA85E16DC}" ma:internalName="LastPublishResultLookup" ma:readOnly="true" ma:showField="LastPublishResult" ma:web="2958f784-0ef9-4616-b22d-512a8cad1f0d">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1F044C38-11A0-4051-9DF8-A3AFA85E16DC}" ma:internalName="LastPublishAttemptDateLookup" ma:readOnly="true" ma:showField="LastPublishAttemptDate" ma:web="2958f784-0ef9-4616-b22d-512a8cad1f0d">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1F044C38-11A0-4051-9DF8-A3AFA85E16DC}" ma:internalName="LastPublishedByLookup" ma:readOnly="true" ma:showField="LastPublishedBy" ma:web="2958f784-0ef9-4616-b22d-512a8cad1f0d">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1F044C38-11A0-4051-9DF8-A3AFA85E16DC}" ma:internalName="LastPublishTimeLookup" ma:readOnly="true" ma:showField="LastPublishTime" ma:web="2958f784-0ef9-4616-b22d-512a8cad1f0d">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1F044C38-11A0-4051-9DF8-A3AFA85E16DC}" ma:internalName="LastPublishVersionLookup" ma:readOnly="true" ma:showField="LastPublishVersion" ma:web="2958f784-0ef9-4616-b22d-512a8cad1f0d">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AC64899A-88C0-4725-BCFC-902FA402DE74}" ma:internalName="LocLastLocAttemptVersionLookup" ma:readOnly="false" ma:showField="LastLocAttemptVersion" ma:web="2958f784-0ef9-4616-b22d-512a8cad1f0d">
      <xsd:simpleType>
        <xsd:restriction base="dms:Lookup"/>
      </xsd:simpleType>
    </xsd:element>
    <xsd:element name="LocLastLocAttemptVersionTypeLookup" ma:index="72" nillable="true" ma:displayName="Loc Last Loc Attempt Version Type" ma:default="" ma:list="{AC64899A-88C0-4725-BCFC-902FA402DE74}" ma:internalName="LocLastLocAttemptVersionTypeLookup" ma:readOnly="true" ma:showField="LastLocAttemptVersionType" ma:web="2958f784-0ef9-4616-b22d-512a8cad1f0d">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AC64899A-88C0-4725-BCFC-902FA402DE74}" ma:internalName="LocNewPublishedVersionLookup" ma:readOnly="true" ma:showField="NewPublishedVersion" ma:web="2958f784-0ef9-4616-b22d-512a8cad1f0d">
      <xsd:simpleType>
        <xsd:restriction base="dms:Lookup"/>
      </xsd:simpleType>
    </xsd:element>
    <xsd:element name="LocOverallHandbackStatusLookup" ma:index="76" nillable="true" ma:displayName="Loc Overall Handback Status" ma:default="" ma:list="{AC64899A-88C0-4725-BCFC-902FA402DE74}" ma:internalName="LocOverallHandbackStatusLookup" ma:readOnly="true" ma:showField="OverallHandbackStatus" ma:web="2958f784-0ef9-4616-b22d-512a8cad1f0d">
      <xsd:simpleType>
        <xsd:restriction base="dms:Lookup"/>
      </xsd:simpleType>
    </xsd:element>
    <xsd:element name="LocOverallLocStatusLookup" ma:index="77" nillable="true" ma:displayName="Loc Overall Localize Status" ma:default="" ma:list="{AC64899A-88C0-4725-BCFC-902FA402DE74}" ma:internalName="LocOverallLocStatusLookup" ma:readOnly="true" ma:showField="OverallLocStatus" ma:web="2958f784-0ef9-4616-b22d-512a8cad1f0d">
      <xsd:simpleType>
        <xsd:restriction base="dms:Lookup"/>
      </xsd:simpleType>
    </xsd:element>
    <xsd:element name="LocOverallPreviewStatusLookup" ma:index="78" nillable="true" ma:displayName="Loc Overall Preview Status" ma:default="" ma:list="{AC64899A-88C0-4725-BCFC-902FA402DE74}" ma:internalName="LocOverallPreviewStatusLookup" ma:readOnly="true" ma:showField="OverallPreviewStatus" ma:web="2958f784-0ef9-4616-b22d-512a8cad1f0d">
      <xsd:simpleType>
        <xsd:restriction base="dms:Lookup"/>
      </xsd:simpleType>
    </xsd:element>
    <xsd:element name="LocOverallPublishStatusLookup" ma:index="79" nillable="true" ma:displayName="Loc Overall Publish Status" ma:default="" ma:list="{AC64899A-88C0-4725-BCFC-902FA402DE74}" ma:internalName="LocOverallPublishStatusLookup" ma:readOnly="true" ma:showField="OverallPublishStatus" ma:web="2958f784-0ef9-4616-b22d-512a8cad1f0d">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AC64899A-88C0-4725-BCFC-902FA402DE74}" ma:internalName="LocProcessedForHandoffsLookup" ma:readOnly="true" ma:showField="ProcessedForHandoffs" ma:web="2958f784-0ef9-4616-b22d-512a8cad1f0d">
      <xsd:simpleType>
        <xsd:restriction base="dms:Lookup"/>
      </xsd:simpleType>
    </xsd:element>
    <xsd:element name="LocProcessedForMarketsLookup" ma:index="82" nillable="true" ma:displayName="Loc Processed For Markets" ma:default="" ma:list="{AC64899A-88C0-4725-BCFC-902FA402DE74}" ma:internalName="LocProcessedForMarketsLookup" ma:readOnly="true" ma:showField="ProcessedForMarkets" ma:web="2958f784-0ef9-4616-b22d-512a8cad1f0d">
      <xsd:simpleType>
        <xsd:restriction base="dms:Lookup"/>
      </xsd:simpleType>
    </xsd:element>
    <xsd:element name="LocPublishedDependentAssetsLookup" ma:index="83" nillable="true" ma:displayName="Loc Published Dependent Assets" ma:default="" ma:list="{AC64899A-88C0-4725-BCFC-902FA402DE74}" ma:internalName="LocPublishedDependentAssetsLookup" ma:readOnly="true" ma:showField="PublishedDependentAssets" ma:web="2958f784-0ef9-4616-b22d-512a8cad1f0d">
      <xsd:simpleType>
        <xsd:restriction base="dms:Lookup"/>
      </xsd:simpleType>
    </xsd:element>
    <xsd:element name="LocPublishedLinkedAssetsLookup" ma:index="84" nillable="true" ma:displayName="Loc Published Linked Assets" ma:default="" ma:list="{AC64899A-88C0-4725-BCFC-902FA402DE74}" ma:internalName="LocPublishedLinkedAssetsLookup" ma:readOnly="true" ma:showField="PublishedLinkedAssets" ma:web="2958f784-0ef9-4616-b22d-512a8cad1f0d">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251ee2d3-c117-4524-b3f1-1010c3cab2a3}"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8D80075B-F8CE-48D6-9BD2-D195F7E115A9}" ma:internalName="Markets" ma:readOnly="false" ma:showField="MarketName" ma:web="2958f784-0ef9-4616-b22d-512a8cad1f0d">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1F044C38-11A0-4051-9DF8-A3AFA85E16DC}" ma:internalName="NumOfRatingsLookup" ma:readOnly="true" ma:showField="NumOfRatings" ma:web="2958f784-0ef9-4616-b22d-512a8cad1f0d">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1F044C38-11A0-4051-9DF8-A3AFA85E16DC}" ma:internalName="PublishStatusLookup" ma:readOnly="false" ma:showField="PublishStatus" ma:web="2958f784-0ef9-4616-b22d-512a8cad1f0d">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654e2ea7-8c43-4b3c-9db4-bd71f7cfe4f4}"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33f01220-6030-4880-975f-b9ea0de09f53}" ma:internalName="TaxCatchAll" ma:showField="CatchAllData" ma:web="2958f784-0ef9-4616-b22d-512a8cad1f0d">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33f01220-6030-4880-975f-b9ea0de09f53}" ma:internalName="TaxCatchAllLabel" ma:readOnly="true" ma:showField="CatchAllDataLabel" ma:web="2958f784-0ef9-4616-b22d-512a8cad1f0d">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b5acd76-e9f3-4601-9d69-91f53ab96ae6" elementFormDefault="qualified">
    <xsd:import namespace="http://schemas.microsoft.com/office/2006/documentManagement/types"/>
    <xsd:import namespace="http://schemas.microsoft.com/office/infopath/2007/PartnerControls"/>
    <xsd:element name="Description0" ma:index="134" nillable="true" ma:displayName="Description" ma:internalName="Description0">
      <xsd:simpleType>
        <xsd:restriction base="dms:Note"/>
      </xsd:simpleType>
    </xsd:element>
    <xsd:element name="Component" ma:index="135" nillable="true" ma:displayName="Component" ma:internalName="Component">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1FE8820-5B79-4E29-A086-7B4F270F9DB6}">
  <ds:schemaRefs>
    <ds:schemaRef ds:uri="http://schemas.microsoft.com/office/infopath/2007/PartnerControls"/>
    <ds:schemaRef ds:uri="http://schemas.microsoft.com/office/2006/metadata/properties"/>
    <ds:schemaRef ds:uri="http://purl.org/dc/terms/"/>
    <ds:schemaRef ds:uri="fb5acd76-e9f3-4601-9d69-91f53ab96ae6"/>
    <ds:schemaRef ds:uri="http://purl.org/dc/dcmitype/"/>
    <ds:schemaRef ds:uri="http://schemas.microsoft.com/office/2006/documentManagement/types"/>
    <ds:schemaRef ds:uri="http://purl.org/dc/elements/1.1/"/>
    <ds:schemaRef ds:uri="http://schemas.openxmlformats.org/package/2006/metadata/core-properties"/>
    <ds:schemaRef ds:uri="2958f784-0ef9-4616-b22d-512a8cad1f0d"/>
    <ds:schemaRef ds:uri="http://www.w3.org/XML/1998/namespace"/>
  </ds:schemaRefs>
</ds:datastoreItem>
</file>

<file path=customXml/itemProps2.xml><?xml version="1.0" encoding="utf-8"?>
<ds:datastoreItem xmlns:ds="http://schemas.openxmlformats.org/officeDocument/2006/customXml" ds:itemID="{64FBFC48-2A97-44CD-8DED-158D1545D296}">
  <ds:schemaRefs>
    <ds:schemaRef ds:uri="http://schemas.microsoft.com/sharepoint/v3/contenttype/forms"/>
  </ds:schemaRefs>
</ds:datastoreItem>
</file>

<file path=customXml/itemProps3.xml><?xml version="1.0" encoding="utf-8"?>
<ds:datastoreItem xmlns:ds="http://schemas.openxmlformats.org/officeDocument/2006/customXml" ds:itemID="{0DD3CC2A-462E-4ED0-BEDD-BA27B978D69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58f784-0ef9-4616-b22d-512a8cad1f0d"/>
    <ds:schemaRef ds:uri="fb5acd76-e9f3-4601-9d69-91f53ab96ae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Praderas (con vídeo)</Template>
  <TotalTime>406</TotalTime>
  <Words>895</Words>
  <Application>Microsoft Office PowerPoint</Application>
  <PresentationFormat>Presentación en pantalla (4:3)</PresentationFormat>
  <Paragraphs>111</Paragraphs>
  <Slides>17</Slides>
  <Notes>1</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17</vt:i4>
      </vt:variant>
    </vt:vector>
  </HeadingPairs>
  <TitlesOfParts>
    <vt:vector size="23" baseType="lpstr">
      <vt:lpstr>Arial</vt:lpstr>
      <vt:lpstr>Calibri</vt:lpstr>
      <vt:lpstr>Constantia</vt:lpstr>
      <vt:lpstr>Franklin Gothic Book</vt:lpstr>
      <vt:lpstr>Wingdings</vt:lpstr>
      <vt:lpstr>Grasslands_SHIP_TP102742065</vt:lpstr>
      <vt:lpstr>De la teoría a la práctica: experiencias inspiradoras en FP Básica</vt:lpstr>
      <vt:lpstr>Presentación de PowerPoint</vt:lpstr>
      <vt:lpstr>Derecho a la educación.</vt:lpstr>
      <vt:lpstr>Derecho a la educación.</vt:lpstr>
      <vt:lpstr>Derecho a la educación.</vt:lpstr>
      <vt:lpstr>Derecho a la educación.</vt:lpstr>
      <vt:lpstr>Derecho a la educación.</vt:lpstr>
      <vt:lpstr>Derecho a la educación.</vt:lpstr>
      <vt:lpstr>Derecho a la educación.</vt:lpstr>
      <vt:lpstr>Derecho a la educación.</vt:lpstr>
      <vt:lpstr>Derecho a la educación.</vt:lpstr>
      <vt:lpstr>Derecho a la educación.</vt:lpstr>
      <vt:lpstr>Derecho a la educación.</vt:lpstr>
      <vt:lpstr>Derecho a la educación.</vt:lpstr>
      <vt:lpstr>Derecho a la educación.</vt:lpstr>
      <vt:lpstr>Derecho a la educación.</vt:lpstr>
      <vt:lpstr>Presentación de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 la teoría a la práctica: experiencias inspiradoras en FP Básica</dc:title>
  <dc:creator>Roberto Alonso Valdesueiro</dc:creator>
  <cp:lastModifiedBy>Roberto Alonso Valdesueiro</cp:lastModifiedBy>
  <cp:revision>7</cp:revision>
  <dcterms:created xsi:type="dcterms:W3CDTF">2021-06-13T10:42:19Z</dcterms:created>
  <dcterms:modified xsi:type="dcterms:W3CDTF">2021-06-14T06:49:44Z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0x010100DE95A0C693CEB341887D38A4A2B58B45040072C752107C5A7B47AA91A1EE638E6F1F</vt:lpwstr>
  </property>
  <property fmtid="{D5CDD505-2E9C-101B-9397-08002B2CF9AE}" pid="3" name="InternalTags">
    <vt:lpwstr/>
  </property>
  <property fmtid="{D5CDD505-2E9C-101B-9397-08002B2CF9AE}" pid="4" name="FeatureTags">
    <vt:lpwstr/>
  </property>
  <property fmtid="{D5CDD505-2E9C-101B-9397-08002B2CF9AE}" pid="5" name="LocalizationTags">
    <vt:lpwstr/>
  </property>
  <property fmtid="{D5CDD505-2E9C-101B-9397-08002B2CF9AE}" pid="6" name="CampaignTags">
    <vt:lpwstr/>
  </property>
  <property fmtid="{D5CDD505-2E9C-101B-9397-08002B2CF9AE}" pid="7" name="ScenarioTags">
    <vt:lpwstr/>
  </property>
</Properties>
</file>